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8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Override PartName="/ppt/diagrams/colors1.xml" ContentType="application/vnd.openxmlformats-officedocument.drawingml.diagramColors+xml"/>
  <Override PartName="/ppt/embeddings/oleObject8.bin" ContentType="application/vnd.openxmlformats-officedocument.oleObject"/>
  <Default Extension="xml" ContentType="application/xml"/>
  <Override PartName="/ppt/notesSlides/notesSlide8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slideMasters/slideMaster5.xml" ContentType="application/vnd.openxmlformats-officedocument.presentationml.slideMaster+xml"/>
  <Override PartName="/ppt/embeddings/oleObject6.bin" ContentType="application/vnd.openxmlformats-officedocument.oleObject"/>
  <Override PartName="/ppt/notesSlides/notesSlide8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9.xml" ContentType="application/vnd.openxmlformats-officedocument.presentationml.notesSlide+xml"/>
  <Default Extension="jpeg" ContentType="image/jpeg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embeddings/oleObject4.bin" ContentType="application/vnd.openxmlformats-officedocument.oleObject"/>
  <Override PartName="/ppt/notesSlides/notesSlide9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97.xml" ContentType="application/vnd.openxmlformats-officedocument.presentationml.notesSlide+xml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8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95.xml" ContentType="application/vnd.openxmlformats-officedocument.presentationml.notesSlide+xml"/>
  <Override PartName="/ppt/theme/theme7.xml" ContentType="application/vnd.openxmlformats-officedocument.theme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9.xml" ContentType="application/vnd.openxmlformats-officedocument.presentationml.slide+xml"/>
  <Override PartName="/ppt/theme/theme5.xml" ContentType="application/vnd.openxmlformats-officedocument.theme+xml"/>
  <Override PartName="/ppt/notesSlides/notesSlide9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24.xml" ContentType="application/vnd.openxmlformats-officedocument.presentationml.slideLayout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theme/theme3.xml" ContentType="application/vnd.openxmlformats-officedocument.theme+xml"/>
  <Override PartName="/ppt/notesSlides/notesSlide9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diagrams/layout1.xml" ContentType="application/vnd.openxmlformats-officedocument.drawingml.diagramLayout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embeddings/oleObject9.bin" ContentType="application/vnd.openxmlformats-officedocument.oleObject"/>
  <Override PartName="/ppt/notesSlides/notesSlide88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embeddings/oleObject7.bin" ContentType="application/vnd.openxmlformats-officedocument.oleObject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embeddings/oleObject5.bin" ContentType="application/vnd.openxmlformats-officedocument.oleObject"/>
  <Override PartName="/ppt/slideLayouts/slideLayout9.xml" ContentType="application/vnd.openxmlformats-officedocument.presentationml.slideLayout+xml"/>
  <Override PartName="/ppt/notesSlides/notesSlide8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2.xml" ContentType="application/vnd.openxmlformats-officedocument.presentationml.slideMaster+xml"/>
  <Override PartName="/ppt/embeddings/oleObject3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54.xml" ContentType="application/vnd.openxmlformats-officedocument.presentationml.notesSlide+xml"/>
  <Override PartName="/ppt/notesSlides/notesSlide96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4.xml" ContentType="application/vnd.openxmlformats-officedocument.presentationml.notesSlide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98.xml" ContentType="application/vnd.openxmlformats-officedocument.presentationml.slide+xml"/>
  <Override PartName="/ppt/theme/theme4.xml" ContentType="application/vnd.openxmlformats-officedocument.theme+xml"/>
  <Override PartName="/ppt/notesSlides/notesSlide9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notesSlides/notesSlide70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Default Extension="wmf" ContentType="image/x-wmf"/>
  <Default Extension="emf" ContentType="image/x-emf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s/slide96.xml" ContentType="application/vnd.openxmlformats-officedocument.presentationml.slide+xml"/>
  <Default Extension="xls" ContentType="application/vnd.ms-exce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69" r:id="rId2"/>
    <p:sldMasterId id="2147483671" r:id="rId3"/>
    <p:sldMasterId id="2147483673" r:id="rId4"/>
    <p:sldMasterId id="2147483675" r:id="rId5"/>
  </p:sldMasterIdLst>
  <p:notesMasterIdLst>
    <p:notesMasterId r:id="rId108"/>
  </p:notesMasterIdLst>
  <p:handoutMasterIdLst>
    <p:handoutMasterId r:id="rId109"/>
  </p:handoutMasterIdLst>
  <p:sldIdLst>
    <p:sldId id="434" r:id="rId6"/>
    <p:sldId id="436" r:id="rId7"/>
    <p:sldId id="435" r:id="rId8"/>
    <p:sldId id="437" r:id="rId9"/>
    <p:sldId id="438" r:id="rId10"/>
    <p:sldId id="439" r:id="rId11"/>
    <p:sldId id="566" r:id="rId12"/>
    <p:sldId id="456" r:id="rId13"/>
    <p:sldId id="457" r:id="rId14"/>
    <p:sldId id="458" r:id="rId15"/>
    <p:sldId id="460" r:id="rId16"/>
    <p:sldId id="461" r:id="rId17"/>
    <p:sldId id="462" r:id="rId18"/>
    <p:sldId id="571" r:id="rId19"/>
    <p:sldId id="570" r:id="rId20"/>
    <p:sldId id="572" r:id="rId21"/>
    <p:sldId id="573" r:id="rId22"/>
    <p:sldId id="564" r:id="rId23"/>
    <p:sldId id="469" r:id="rId24"/>
    <p:sldId id="563" r:id="rId25"/>
    <p:sldId id="472" r:id="rId26"/>
    <p:sldId id="578" r:id="rId27"/>
    <p:sldId id="579" r:id="rId28"/>
    <p:sldId id="580" r:id="rId29"/>
    <p:sldId id="581" r:id="rId30"/>
    <p:sldId id="582" r:id="rId31"/>
    <p:sldId id="481" r:id="rId32"/>
    <p:sldId id="485" r:id="rId33"/>
    <p:sldId id="484" r:id="rId34"/>
    <p:sldId id="483" r:id="rId35"/>
    <p:sldId id="575" r:id="rId36"/>
    <p:sldId id="576" r:id="rId37"/>
    <p:sldId id="495" r:id="rId38"/>
    <p:sldId id="440" r:id="rId39"/>
    <p:sldId id="441" r:id="rId40"/>
    <p:sldId id="442" r:id="rId41"/>
    <p:sldId id="443" r:id="rId42"/>
    <p:sldId id="445" r:id="rId43"/>
    <p:sldId id="444" r:id="rId44"/>
    <p:sldId id="446" r:id="rId45"/>
    <p:sldId id="447" r:id="rId46"/>
    <p:sldId id="448" r:id="rId47"/>
    <p:sldId id="585" r:id="rId48"/>
    <p:sldId id="451" r:id="rId49"/>
    <p:sldId id="452" r:id="rId50"/>
    <p:sldId id="453" r:id="rId51"/>
    <p:sldId id="562" r:id="rId52"/>
    <p:sldId id="496" r:id="rId53"/>
    <p:sldId id="498" r:id="rId54"/>
    <p:sldId id="499" r:id="rId55"/>
    <p:sldId id="500" r:id="rId56"/>
    <p:sldId id="501" r:id="rId57"/>
    <p:sldId id="502" r:id="rId58"/>
    <p:sldId id="504" r:id="rId59"/>
    <p:sldId id="505" r:id="rId60"/>
    <p:sldId id="506" r:id="rId61"/>
    <p:sldId id="509" r:id="rId62"/>
    <p:sldId id="507" r:id="rId63"/>
    <p:sldId id="561" r:id="rId64"/>
    <p:sldId id="510" r:id="rId65"/>
    <p:sldId id="489" r:id="rId66"/>
    <p:sldId id="490" r:id="rId67"/>
    <p:sldId id="558" r:id="rId68"/>
    <p:sldId id="493" r:id="rId69"/>
    <p:sldId id="491" r:id="rId70"/>
    <p:sldId id="494" r:id="rId71"/>
    <p:sldId id="511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12" r:id="rId83"/>
    <p:sldId id="524" r:id="rId84"/>
    <p:sldId id="479" r:id="rId85"/>
    <p:sldId id="559" r:id="rId86"/>
    <p:sldId id="480" r:id="rId87"/>
    <p:sldId id="531" r:id="rId88"/>
    <p:sldId id="532" r:id="rId89"/>
    <p:sldId id="533" r:id="rId90"/>
    <p:sldId id="528" r:id="rId91"/>
    <p:sldId id="529" r:id="rId92"/>
    <p:sldId id="497" r:id="rId93"/>
    <p:sldId id="542" r:id="rId94"/>
    <p:sldId id="534" r:id="rId95"/>
    <p:sldId id="535" r:id="rId96"/>
    <p:sldId id="536" r:id="rId97"/>
    <p:sldId id="537" r:id="rId98"/>
    <p:sldId id="540" r:id="rId99"/>
    <p:sldId id="541" r:id="rId100"/>
    <p:sldId id="543" r:id="rId101"/>
    <p:sldId id="544" r:id="rId102"/>
    <p:sldId id="549" r:id="rId103"/>
    <p:sldId id="551" r:id="rId104"/>
    <p:sldId id="554" r:id="rId105"/>
    <p:sldId id="545" r:id="rId106"/>
    <p:sldId id="547" r:id="rId10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CCFF"/>
    <a:srgbClr val="FFFF00"/>
    <a:srgbClr val="FFFF99"/>
    <a:srgbClr val="CCECFF"/>
    <a:srgbClr val="CC9900"/>
    <a:srgbClr val="FF9933"/>
    <a:srgbClr val="FABE00"/>
    <a:srgbClr val="FFC301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946" autoAdjust="0"/>
    <p:restoredTop sz="95925" autoAdjust="0"/>
  </p:normalViewPr>
  <p:slideViewPr>
    <p:cSldViewPr snapToGrid="0">
      <p:cViewPr varScale="1">
        <p:scale>
          <a:sx n="100" d="100"/>
          <a:sy n="100" d="100"/>
        </p:scale>
        <p:origin x="-528" y="-104"/>
      </p:cViewPr>
      <p:guideLst>
        <p:guide orient="horz" pos="23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440"/>
    </p:cViewPr>
  </p:sorterViewPr>
  <p:notesViewPr>
    <p:cSldViewPr snapToGrid="0">
      <p:cViewPr>
        <p:scale>
          <a:sx n="66" d="100"/>
          <a:sy n="66" d="100"/>
        </p:scale>
        <p:origin x="-2358" y="-342"/>
      </p:cViewPr>
      <p:guideLst>
        <p:guide orient="horz" pos="2905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slide" Target="slides/slide95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B77E8-BFEC-488E-A848-EDC02DFC383B}" type="doc">
      <dgm:prSet loTypeId="urn:microsoft.com/office/officeart/2005/8/layout/target1" loCatId="relationship" qsTypeId="urn:microsoft.com/office/officeart/2005/8/quickstyle/simple1#1" qsCatId="simple" csTypeId="urn:microsoft.com/office/officeart/2005/8/colors/accent1_2#1" csCatId="accent1" phldr="1"/>
      <dgm:spPr/>
    </dgm:pt>
    <dgm:pt modelId="{F60DFAAA-0CE0-4CC9-93ED-B91A9761E28C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s-V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Cosmovisión</a:t>
          </a:r>
          <a:r>
            <a:rPr lang="es-VE" sz="1400" b="1" dirty="0" smtClean="0">
              <a:solidFill>
                <a:schemeClr val="bg1"/>
              </a:solidFill>
            </a:rPr>
            <a:t> </a:t>
          </a:r>
          <a:endParaRPr kumimoji="0" 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1A776B24-87F0-415E-AA92-E8214BE626BA}" type="parTrans" cxnId="{11096EA9-63BF-409A-9BB9-0A1D337A7174}">
      <dgm:prSet/>
      <dgm:spPr/>
      <dgm:t>
        <a:bodyPr/>
        <a:lstStyle/>
        <a:p>
          <a:endParaRPr lang="en-US"/>
        </a:p>
      </dgm:t>
    </dgm:pt>
    <dgm:pt modelId="{DAE8E6B2-8725-4AD4-8343-45CA271F8F75}" type="sibTrans" cxnId="{11096EA9-63BF-409A-9BB9-0A1D337A7174}">
      <dgm:prSet/>
      <dgm:spPr/>
      <dgm:t>
        <a:bodyPr/>
        <a:lstStyle/>
        <a:p>
          <a:endParaRPr lang="en-US"/>
        </a:p>
      </dgm:t>
    </dgm:pt>
    <dgm:pt modelId="{A84C2F1E-5429-4119-BC82-AB2F2C33CAA1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Creencias</a:t>
          </a: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	</a:t>
          </a:r>
        </a:p>
      </dgm:t>
    </dgm:pt>
    <dgm:pt modelId="{AFA08A55-14A4-4D4F-B327-838A297F4EAE}" type="parTrans" cxnId="{98924171-850F-4B34-9DF7-459066B35EB0}">
      <dgm:prSet/>
      <dgm:spPr/>
      <dgm:t>
        <a:bodyPr/>
        <a:lstStyle/>
        <a:p>
          <a:endParaRPr lang="en-US"/>
        </a:p>
      </dgm:t>
    </dgm:pt>
    <dgm:pt modelId="{A9CDD268-331D-440C-8659-CC461E1DFCD7}" type="sibTrans" cxnId="{98924171-850F-4B34-9DF7-459066B35EB0}">
      <dgm:prSet/>
      <dgm:spPr/>
      <dgm:t>
        <a:bodyPr/>
        <a:lstStyle/>
        <a:p>
          <a:endParaRPr lang="en-US"/>
        </a:p>
      </dgm:t>
    </dgm:pt>
    <dgm:pt modelId="{61077761-AC8D-4D68-BB4C-CA1B0AB3E286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Valores</a:t>
          </a:r>
          <a:endParaRPr kumimoji="0" lang="en-US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927DB141-142F-407F-BC22-88A00950C917}" type="parTrans" cxnId="{C4439ED7-0981-4891-A1B0-578AE8BFE512}">
      <dgm:prSet/>
      <dgm:spPr/>
      <dgm:t>
        <a:bodyPr/>
        <a:lstStyle/>
        <a:p>
          <a:endParaRPr lang="en-US"/>
        </a:p>
      </dgm:t>
    </dgm:pt>
    <dgm:pt modelId="{034627DF-9AAF-41D2-8490-DEE5BA16D609}" type="sibTrans" cxnId="{C4439ED7-0981-4891-A1B0-578AE8BFE512}">
      <dgm:prSet/>
      <dgm:spPr/>
      <dgm:t>
        <a:bodyPr/>
        <a:lstStyle/>
        <a:p>
          <a:endParaRPr lang="en-US"/>
        </a:p>
      </dgm:t>
    </dgm:pt>
    <dgm:pt modelId="{478DDC9A-8A15-4045-88AE-4E7543D9CACB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Comportamiento</a:t>
          </a:r>
          <a:endParaRPr kumimoji="0" lang="en-US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EABBD7FB-D7F7-4352-9D6A-EE0A4F9F7F16}" type="parTrans" cxnId="{DD37870E-2A7A-4947-A110-781BE83961B9}">
      <dgm:prSet/>
      <dgm:spPr/>
      <dgm:t>
        <a:bodyPr/>
        <a:lstStyle/>
        <a:p>
          <a:endParaRPr lang="en-US"/>
        </a:p>
      </dgm:t>
    </dgm:pt>
    <dgm:pt modelId="{3285BC90-8F46-4547-898D-F1BD7E29FF12}" type="sibTrans" cxnId="{DD37870E-2A7A-4947-A110-781BE83961B9}">
      <dgm:prSet/>
      <dgm:spPr/>
      <dgm:t>
        <a:bodyPr/>
        <a:lstStyle/>
        <a:p>
          <a:endParaRPr lang="en-US"/>
        </a:p>
      </dgm:t>
    </dgm:pt>
    <dgm:pt modelId="{FDBD6273-C122-4FA3-8B67-604C3566D472}" type="pres">
      <dgm:prSet presAssocID="{A42B77E8-BFEC-488E-A848-EDC02DFC383B}" presName="composite" presStyleCnt="0">
        <dgm:presLayoutVars>
          <dgm:chMax val="5"/>
          <dgm:dir/>
          <dgm:resizeHandles val="exact"/>
        </dgm:presLayoutVars>
      </dgm:prSet>
      <dgm:spPr/>
    </dgm:pt>
    <dgm:pt modelId="{FB181655-D8D9-4666-98DA-DA10D62F662B}" type="pres">
      <dgm:prSet presAssocID="{F60DFAAA-0CE0-4CC9-93ED-B91A9761E28C}" presName="circle1" presStyleLbl="lnNode1" presStyleIdx="0" presStyleCnt="4"/>
      <dgm:spPr/>
    </dgm:pt>
    <dgm:pt modelId="{C1E022EF-651A-4B3C-8B5C-E1E6AAAD618E}" type="pres">
      <dgm:prSet presAssocID="{F60DFAAA-0CE0-4CC9-93ED-B91A9761E28C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BF6DA-C19B-46CE-AAC7-7B794250D95D}" type="pres">
      <dgm:prSet presAssocID="{F60DFAAA-0CE0-4CC9-93ED-B91A9761E28C}" presName="line1" presStyleLbl="callout" presStyleIdx="0" presStyleCnt="8"/>
      <dgm:spPr/>
    </dgm:pt>
    <dgm:pt modelId="{C9A1C3CA-7469-4EBE-9E23-09F470D1B3F0}" type="pres">
      <dgm:prSet presAssocID="{F60DFAAA-0CE0-4CC9-93ED-B91A9761E28C}" presName="d1" presStyleLbl="callout" presStyleIdx="1" presStyleCnt="8"/>
      <dgm:spPr/>
    </dgm:pt>
    <dgm:pt modelId="{2D36BD67-5F42-44B2-AB79-91550CACA975}" type="pres">
      <dgm:prSet presAssocID="{A84C2F1E-5429-4119-BC82-AB2F2C33CAA1}" presName="circle2" presStyleLbl="lnNode1" presStyleIdx="1" presStyleCnt="4"/>
      <dgm:spPr/>
    </dgm:pt>
    <dgm:pt modelId="{C54A56A7-B2E3-4004-84AA-033AFFD17BDC}" type="pres">
      <dgm:prSet presAssocID="{A84C2F1E-5429-4119-BC82-AB2F2C33CAA1}" presName="text2" presStyleLbl="revTx" presStyleIdx="1" presStyleCnt="4" custScaleY="4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BC76F-0B02-4FD1-BB64-87558B70968A}" type="pres">
      <dgm:prSet presAssocID="{A84C2F1E-5429-4119-BC82-AB2F2C33CAA1}" presName="line2" presStyleLbl="callout" presStyleIdx="2" presStyleCnt="8"/>
      <dgm:spPr/>
    </dgm:pt>
    <dgm:pt modelId="{107AF927-EFE1-47E3-A0CA-3458D6BBD38C}" type="pres">
      <dgm:prSet presAssocID="{A84C2F1E-5429-4119-BC82-AB2F2C33CAA1}" presName="d2" presStyleLbl="callout" presStyleIdx="3" presStyleCnt="8"/>
      <dgm:spPr/>
    </dgm:pt>
    <dgm:pt modelId="{EAEF669A-33BA-4B9B-98D0-2509543168F4}" type="pres">
      <dgm:prSet presAssocID="{61077761-AC8D-4D68-BB4C-CA1B0AB3E286}" presName="circle3" presStyleLbl="lnNode1" presStyleIdx="2" presStyleCnt="4"/>
      <dgm:spPr/>
    </dgm:pt>
    <dgm:pt modelId="{8DEBF435-A051-4C55-A81F-32A69B9A9666}" type="pres">
      <dgm:prSet presAssocID="{61077761-AC8D-4D68-BB4C-CA1B0AB3E286}" presName="text3" presStyleLbl="revTx" presStyleIdx="2" presStyleCnt="4" custScaleY="5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74537-1381-4D50-AB2F-6726BDE44B21}" type="pres">
      <dgm:prSet presAssocID="{61077761-AC8D-4D68-BB4C-CA1B0AB3E286}" presName="line3" presStyleLbl="callout" presStyleIdx="4" presStyleCnt="8"/>
      <dgm:spPr/>
    </dgm:pt>
    <dgm:pt modelId="{FD4A08E3-9872-40B0-A43D-1A2BF8B7E861}" type="pres">
      <dgm:prSet presAssocID="{61077761-AC8D-4D68-BB4C-CA1B0AB3E286}" presName="d3" presStyleLbl="callout" presStyleIdx="5" presStyleCnt="8"/>
      <dgm:spPr/>
    </dgm:pt>
    <dgm:pt modelId="{C06E1AEF-D41C-47A0-B1A7-CBEA98B2F408}" type="pres">
      <dgm:prSet presAssocID="{478DDC9A-8A15-4045-88AE-4E7543D9CACB}" presName="circle4" presStyleLbl="lnNode1" presStyleIdx="3" presStyleCnt="4" custLinFactNeighborY="5342"/>
      <dgm:spPr/>
    </dgm:pt>
    <dgm:pt modelId="{3A373C07-B74F-4C8B-9C8D-837134B7360A}" type="pres">
      <dgm:prSet presAssocID="{478DDC9A-8A15-4045-88AE-4E7543D9CACB}" presName="text4" presStyleLbl="revTx" presStyleIdx="3" presStyleCnt="4" custScaleX="118503" custScaleY="74250" custLinFactNeighborX="8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B120B-F715-4505-8DD1-802F93E87E29}" type="pres">
      <dgm:prSet presAssocID="{478DDC9A-8A15-4045-88AE-4E7543D9CACB}" presName="line4" presStyleLbl="callout" presStyleIdx="6" presStyleCnt="8"/>
      <dgm:spPr/>
    </dgm:pt>
    <dgm:pt modelId="{8BFE7EAF-ACC8-466D-A4C6-EB869CCA9AF3}" type="pres">
      <dgm:prSet presAssocID="{478DDC9A-8A15-4045-88AE-4E7543D9CACB}" presName="d4" presStyleLbl="callout" presStyleIdx="7" presStyleCnt="8"/>
      <dgm:spPr/>
    </dgm:pt>
  </dgm:ptLst>
  <dgm:cxnLst>
    <dgm:cxn modelId="{CA272377-843D-4A5F-BE47-EA5CAC90671F}" type="presOf" srcId="{A84C2F1E-5429-4119-BC82-AB2F2C33CAA1}" destId="{C54A56A7-B2E3-4004-84AA-033AFFD17BDC}" srcOrd="0" destOrd="0" presId="urn:microsoft.com/office/officeart/2005/8/layout/target1"/>
    <dgm:cxn modelId="{11096EA9-63BF-409A-9BB9-0A1D337A7174}" srcId="{A42B77E8-BFEC-488E-A848-EDC02DFC383B}" destId="{F60DFAAA-0CE0-4CC9-93ED-B91A9761E28C}" srcOrd="0" destOrd="0" parTransId="{1A776B24-87F0-415E-AA92-E8214BE626BA}" sibTransId="{DAE8E6B2-8725-4AD4-8343-45CA271F8F75}"/>
    <dgm:cxn modelId="{DD37870E-2A7A-4947-A110-781BE83961B9}" srcId="{A42B77E8-BFEC-488E-A848-EDC02DFC383B}" destId="{478DDC9A-8A15-4045-88AE-4E7543D9CACB}" srcOrd="3" destOrd="0" parTransId="{EABBD7FB-D7F7-4352-9D6A-EE0A4F9F7F16}" sibTransId="{3285BC90-8F46-4547-898D-F1BD7E29FF12}"/>
    <dgm:cxn modelId="{C4439ED7-0981-4891-A1B0-578AE8BFE512}" srcId="{A42B77E8-BFEC-488E-A848-EDC02DFC383B}" destId="{61077761-AC8D-4D68-BB4C-CA1B0AB3E286}" srcOrd="2" destOrd="0" parTransId="{927DB141-142F-407F-BC22-88A00950C917}" sibTransId="{034627DF-9AAF-41D2-8490-DEE5BA16D609}"/>
    <dgm:cxn modelId="{FAAD9E67-127B-4FA4-9AC3-18ED201C88B1}" type="presOf" srcId="{61077761-AC8D-4D68-BB4C-CA1B0AB3E286}" destId="{8DEBF435-A051-4C55-A81F-32A69B9A9666}" srcOrd="0" destOrd="0" presId="urn:microsoft.com/office/officeart/2005/8/layout/target1"/>
    <dgm:cxn modelId="{E6513E0C-2466-4632-9C66-73E682465198}" type="presOf" srcId="{F60DFAAA-0CE0-4CC9-93ED-B91A9761E28C}" destId="{C1E022EF-651A-4B3C-8B5C-E1E6AAAD618E}" srcOrd="0" destOrd="0" presId="urn:microsoft.com/office/officeart/2005/8/layout/target1"/>
    <dgm:cxn modelId="{FB4306E1-71A6-4741-99EE-764BB6E473F1}" type="presOf" srcId="{A42B77E8-BFEC-488E-A848-EDC02DFC383B}" destId="{FDBD6273-C122-4FA3-8B67-604C3566D472}" srcOrd="0" destOrd="0" presId="urn:microsoft.com/office/officeart/2005/8/layout/target1"/>
    <dgm:cxn modelId="{75F47750-B66E-4E60-9023-22C154BB229A}" type="presOf" srcId="{478DDC9A-8A15-4045-88AE-4E7543D9CACB}" destId="{3A373C07-B74F-4C8B-9C8D-837134B7360A}" srcOrd="0" destOrd="0" presId="urn:microsoft.com/office/officeart/2005/8/layout/target1"/>
    <dgm:cxn modelId="{98924171-850F-4B34-9DF7-459066B35EB0}" srcId="{A42B77E8-BFEC-488E-A848-EDC02DFC383B}" destId="{A84C2F1E-5429-4119-BC82-AB2F2C33CAA1}" srcOrd="1" destOrd="0" parTransId="{AFA08A55-14A4-4D4F-B327-838A297F4EAE}" sibTransId="{A9CDD268-331D-440C-8659-CC461E1DFCD7}"/>
    <dgm:cxn modelId="{D7671D8D-5B98-4469-B244-ED15472C8925}" type="presParOf" srcId="{FDBD6273-C122-4FA3-8B67-604C3566D472}" destId="{FB181655-D8D9-4666-98DA-DA10D62F662B}" srcOrd="0" destOrd="0" presId="urn:microsoft.com/office/officeart/2005/8/layout/target1"/>
    <dgm:cxn modelId="{CEEBEBBB-C6B0-4415-ABD1-2C9528F8623C}" type="presParOf" srcId="{FDBD6273-C122-4FA3-8B67-604C3566D472}" destId="{C1E022EF-651A-4B3C-8B5C-E1E6AAAD618E}" srcOrd="1" destOrd="0" presId="urn:microsoft.com/office/officeart/2005/8/layout/target1"/>
    <dgm:cxn modelId="{C00CD016-5C69-4E75-8653-9692A2852DB4}" type="presParOf" srcId="{FDBD6273-C122-4FA3-8B67-604C3566D472}" destId="{C92BF6DA-C19B-46CE-AAC7-7B794250D95D}" srcOrd="2" destOrd="0" presId="urn:microsoft.com/office/officeart/2005/8/layout/target1"/>
    <dgm:cxn modelId="{FA119940-5E54-4BC5-9A94-A5DAF8FBB6B1}" type="presParOf" srcId="{FDBD6273-C122-4FA3-8B67-604C3566D472}" destId="{C9A1C3CA-7469-4EBE-9E23-09F470D1B3F0}" srcOrd="3" destOrd="0" presId="urn:microsoft.com/office/officeart/2005/8/layout/target1"/>
    <dgm:cxn modelId="{2DFF25BF-8E8B-47F2-974B-41C3293E3F23}" type="presParOf" srcId="{FDBD6273-C122-4FA3-8B67-604C3566D472}" destId="{2D36BD67-5F42-44B2-AB79-91550CACA975}" srcOrd="4" destOrd="0" presId="urn:microsoft.com/office/officeart/2005/8/layout/target1"/>
    <dgm:cxn modelId="{3780D748-5C4C-4CCB-987C-D929FDE81CA3}" type="presParOf" srcId="{FDBD6273-C122-4FA3-8B67-604C3566D472}" destId="{C54A56A7-B2E3-4004-84AA-033AFFD17BDC}" srcOrd="5" destOrd="0" presId="urn:microsoft.com/office/officeart/2005/8/layout/target1"/>
    <dgm:cxn modelId="{028D71B4-3D43-483A-B2F6-624ABE466A48}" type="presParOf" srcId="{FDBD6273-C122-4FA3-8B67-604C3566D472}" destId="{0E5BC76F-0B02-4FD1-BB64-87558B70968A}" srcOrd="6" destOrd="0" presId="urn:microsoft.com/office/officeart/2005/8/layout/target1"/>
    <dgm:cxn modelId="{E840F83F-B31C-49C1-AE2D-38E012790CE5}" type="presParOf" srcId="{FDBD6273-C122-4FA3-8B67-604C3566D472}" destId="{107AF927-EFE1-47E3-A0CA-3458D6BBD38C}" srcOrd="7" destOrd="0" presId="urn:microsoft.com/office/officeart/2005/8/layout/target1"/>
    <dgm:cxn modelId="{BB9AF361-EB8F-456C-82E9-F1B98E28EF91}" type="presParOf" srcId="{FDBD6273-C122-4FA3-8B67-604C3566D472}" destId="{EAEF669A-33BA-4B9B-98D0-2509543168F4}" srcOrd="8" destOrd="0" presId="urn:microsoft.com/office/officeart/2005/8/layout/target1"/>
    <dgm:cxn modelId="{651ED721-0D9C-4489-A8AC-7C3CFAB16A4B}" type="presParOf" srcId="{FDBD6273-C122-4FA3-8B67-604C3566D472}" destId="{8DEBF435-A051-4C55-A81F-32A69B9A9666}" srcOrd="9" destOrd="0" presId="urn:microsoft.com/office/officeart/2005/8/layout/target1"/>
    <dgm:cxn modelId="{87A4F7B1-5A6F-439F-8539-E08D44345578}" type="presParOf" srcId="{FDBD6273-C122-4FA3-8B67-604C3566D472}" destId="{66374537-1381-4D50-AB2F-6726BDE44B21}" srcOrd="10" destOrd="0" presId="urn:microsoft.com/office/officeart/2005/8/layout/target1"/>
    <dgm:cxn modelId="{55241F5F-D731-4CE2-AE7B-D1ACE9E8D87E}" type="presParOf" srcId="{FDBD6273-C122-4FA3-8B67-604C3566D472}" destId="{FD4A08E3-9872-40B0-A43D-1A2BF8B7E861}" srcOrd="11" destOrd="0" presId="urn:microsoft.com/office/officeart/2005/8/layout/target1"/>
    <dgm:cxn modelId="{CC4BF025-8116-44C1-90FF-F6DAEE090C07}" type="presParOf" srcId="{FDBD6273-C122-4FA3-8B67-604C3566D472}" destId="{C06E1AEF-D41C-47A0-B1A7-CBEA98B2F408}" srcOrd="12" destOrd="0" presId="urn:microsoft.com/office/officeart/2005/8/layout/target1"/>
    <dgm:cxn modelId="{61B33118-7967-4C85-8913-CB72A3884068}" type="presParOf" srcId="{FDBD6273-C122-4FA3-8B67-604C3566D472}" destId="{3A373C07-B74F-4C8B-9C8D-837134B7360A}" srcOrd="13" destOrd="0" presId="urn:microsoft.com/office/officeart/2005/8/layout/target1"/>
    <dgm:cxn modelId="{EC734D5E-06B0-4D8C-8E64-CC9689C3F3B7}" type="presParOf" srcId="{FDBD6273-C122-4FA3-8B67-604C3566D472}" destId="{F0BB120B-F715-4505-8DD1-802F93E87E29}" srcOrd="14" destOrd="0" presId="urn:microsoft.com/office/officeart/2005/8/layout/target1"/>
    <dgm:cxn modelId="{F9EBBA81-7BE4-4AC7-8E7B-B029EE6C19D3}" type="presParOf" srcId="{FDBD6273-C122-4FA3-8B67-604C3566D472}" destId="{8BFE7EAF-ACC8-466D-A4C6-EB869CCA9AF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E1AEF-D41C-47A0-B1A7-CBEA98B2F408}">
      <dsp:nvSpPr>
        <dsp:cNvPr id="0" name=""/>
        <dsp:cNvSpPr/>
      </dsp:nvSpPr>
      <dsp:spPr>
        <a:xfrm>
          <a:off x="1354703" y="1037358"/>
          <a:ext cx="3112077" cy="3112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F669A-33BA-4B9B-98D0-2509543168F4}">
      <dsp:nvSpPr>
        <dsp:cNvPr id="0" name=""/>
        <dsp:cNvSpPr/>
      </dsp:nvSpPr>
      <dsp:spPr>
        <a:xfrm>
          <a:off x="1799471" y="1482126"/>
          <a:ext cx="2222541" cy="2222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BD67-5F42-44B2-AB79-91550CACA975}">
      <dsp:nvSpPr>
        <dsp:cNvPr id="0" name=""/>
        <dsp:cNvSpPr/>
      </dsp:nvSpPr>
      <dsp:spPr>
        <a:xfrm>
          <a:off x="2243979" y="1926635"/>
          <a:ext cx="1333524" cy="1333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81655-D8D9-4666-98DA-DA10D62F662B}">
      <dsp:nvSpPr>
        <dsp:cNvPr id="0" name=""/>
        <dsp:cNvSpPr/>
      </dsp:nvSpPr>
      <dsp:spPr>
        <a:xfrm>
          <a:off x="2688487" y="2371143"/>
          <a:ext cx="444508" cy="44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022EF-651A-4B3C-8B5C-E1E6AAAD618E}">
      <dsp:nvSpPr>
        <dsp:cNvPr id="0" name=""/>
        <dsp:cNvSpPr/>
      </dsp:nvSpPr>
      <dsp:spPr>
        <a:xfrm>
          <a:off x="4985460" y="0"/>
          <a:ext cx="1556038" cy="74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s-V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Cosmovisión</a:t>
          </a:r>
          <a:r>
            <a:rPr lang="es-VE" sz="1400" b="1" kern="1200" dirty="0" smtClean="0">
              <a:solidFill>
                <a:schemeClr val="bg1"/>
              </a:solidFill>
            </a:rPr>
            <a:t> </a:t>
          </a:r>
          <a:endParaRPr kumimoji="0" 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985460" y="0"/>
        <a:ext cx="1556038" cy="744305"/>
      </dsp:txXfrm>
    </dsp:sp>
    <dsp:sp modelId="{C92BF6DA-C19B-46CE-AAC7-7B794250D95D}">
      <dsp:nvSpPr>
        <dsp:cNvPr id="0" name=""/>
        <dsp:cNvSpPr/>
      </dsp:nvSpPr>
      <dsp:spPr>
        <a:xfrm>
          <a:off x="4596450" y="372152"/>
          <a:ext cx="38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1C3CA-7469-4EBE-9E23-09F470D1B3F0}">
      <dsp:nvSpPr>
        <dsp:cNvPr id="0" name=""/>
        <dsp:cNvSpPr/>
      </dsp:nvSpPr>
      <dsp:spPr>
        <a:xfrm rot="5400000">
          <a:off x="2641028" y="617228"/>
          <a:ext cx="2199201" cy="17116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A56A7-B2E3-4004-84AA-033AFFD17BDC}">
      <dsp:nvSpPr>
        <dsp:cNvPr id="0" name=""/>
        <dsp:cNvSpPr/>
      </dsp:nvSpPr>
      <dsp:spPr>
        <a:xfrm>
          <a:off x="4985460" y="942331"/>
          <a:ext cx="1556038" cy="3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Creencias</a:t>
          </a: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	</a:t>
          </a:r>
        </a:p>
      </dsp:txBody>
      <dsp:txXfrm>
        <a:off x="4985460" y="942331"/>
        <a:ext cx="1556038" cy="348252"/>
      </dsp:txXfrm>
    </dsp:sp>
    <dsp:sp modelId="{0E5BC76F-0B02-4FD1-BB64-87558B70968A}">
      <dsp:nvSpPr>
        <dsp:cNvPr id="0" name=""/>
        <dsp:cNvSpPr/>
      </dsp:nvSpPr>
      <dsp:spPr>
        <a:xfrm>
          <a:off x="4596450" y="1116457"/>
          <a:ext cx="38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AF927-EFE1-47E3-A0CA-3458D6BBD38C}">
      <dsp:nvSpPr>
        <dsp:cNvPr id="0" name=""/>
        <dsp:cNvSpPr/>
      </dsp:nvSpPr>
      <dsp:spPr>
        <a:xfrm rot="5400000">
          <a:off x="3021739" y="1349344"/>
          <a:ext cx="1806042" cy="13407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BF435-A051-4C55-A81F-32A69B9A9666}">
      <dsp:nvSpPr>
        <dsp:cNvPr id="0" name=""/>
        <dsp:cNvSpPr/>
      </dsp:nvSpPr>
      <dsp:spPr>
        <a:xfrm>
          <a:off x="4985460" y="1641315"/>
          <a:ext cx="1556038" cy="43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Valores</a:t>
          </a: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985460" y="1641315"/>
        <a:ext cx="1556038" cy="438894"/>
      </dsp:txXfrm>
    </dsp:sp>
    <dsp:sp modelId="{66374537-1381-4D50-AB2F-6726BDE44B21}">
      <dsp:nvSpPr>
        <dsp:cNvPr id="0" name=""/>
        <dsp:cNvSpPr/>
      </dsp:nvSpPr>
      <dsp:spPr>
        <a:xfrm>
          <a:off x="4596450" y="1860762"/>
          <a:ext cx="38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A08E3-9872-40B0-A43D-1A2BF8B7E861}">
      <dsp:nvSpPr>
        <dsp:cNvPr id="0" name=""/>
        <dsp:cNvSpPr/>
      </dsp:nvSpPr>
      <dsp:spPr>
        <a:xfrm rot="5400000">
          <a:off x="3390261" y="2031667"/>
          <a:ext cx="1377612" cy="1034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73C07-B74F-4C8B-9C8D-837134B7360A}">
      <dsp:nvSpPr>
        <dsp:cNvPr id="0" name=""/>
        <dsp:cNvSpPr/>
      </dsp:nvSpPr>
      <dsp:spPr>
        <a:xfrm>
          <a:off x="4979290" y="2328744"/>
          <a:ext cx="1843952" cy="55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Comportamiento</a:t>
          </a: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979290" y="2328744"/>
        <a:ext cx="1843952" cy="552646"/>
      </dsp:txXfrm>
    </dsp:sp>
    <dsp:sp modelId="{F0BB120B-F715-4505-8DD1-802F93E87E29}">
      <dsp:nvSpPr>
        <dsp:cNvPr id="0" name=""/>
        <dsp:cNvSpPr/>
      </dsp:nvSpPr>
      <dsp:spPr>
        <a:xfrm>
          <a:off x="4596450" y="2605067"/>
          <a:ext cx="38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E7EAF-ACC8-466D-A4C6-EB869CCA9AF3}">
      <dsp:nvSpPr>
        <dsp:cNvPr id="0" name=""/>
        <dsp:cNvSpPr/>
      </dsp:nvSpPr>
      <dsp:spPr>
        <a:xfrm rot="5400000">
          <a:off x="3759664" y="2716687"/>
          <a:ext cx="946901" cy="7230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2B6326EA-6211-45EF-BB78-1674877CA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905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2" tIns="46125" rIns="92252" bIns="4612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7775802F-99E9-45BA-8A07-A5A13DFF9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77AC0-F3E6-4332-A5E1-5360959E9916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27F67-B18D-464C-B168-617DA622D669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B120B-1BE2-4D85-9333-4C4E409758DE}" type="slidenum">
              <a:rPr lang="en-US" smtClean="0">
                <a:latin typeface="Times New Roman" pitchFamily="18" charset="0"/>
              </a:rPr>
              <a:pPr/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4FD25-443C-4A3F-8A7C-EF38EE6AA933}" type="slidenum">
              <a:rPr lang="en-US" smtClean="0">
                <a:latin typeface="Times New Roman" pitchFamily="18" charset="0"/>
              </a:rPr>
              <a:pPr/>
              <a:t>102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D9321-002D-4FF0-985C-AC1A5198731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D7399-157B-4C38-BCE1-80ECE01B57F5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06103-98B4-438D-8272-4046B94F52FC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8038" cy="3463925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E3068-5CD9-46F2-9626-297785065892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25" y="4389438"/>
            <a:ext cx="4745038" cy="4152900"/>
          </a:xfrm>
          <a:noFill/>
          <a:ln/>
        </p:spPr>
        <p:txBody>
          <a:bodyPr lIns="91329" tIns="45665" rIns="91329" bIns="45665"/>
          <a:lstStyle/>
          <a:p>
            <a:endParaRPr lang="es-ES_tradnl" sz="11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F8B5F-A413-4D83-BBB2-22306590767E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21213" cy="34655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4389438"/>
            <a:ext cx="4818062" cy="4154487"/>
          </a:xfrm>
          <a:noFill/>
          <a:ln/>
        </p:spPr>
        <p:txBody>
          <a:bodyPr lIns="91330" tIns="45665" rIns="91330" bIns="45665"/>
          <a:lstStyle/>
          <a:p>
            <a:endParaRPr lang="es-ES_tradnl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BDF0-D2C8-47B4-A537-0F544A2A2D1A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8038" cy="34639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4488"/>
          </a:xfrm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74874-A4AB-4540-80AF-E6A24FB46AC9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8038" cy="34639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4488"/>
          </a:xfrm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A5AEC-C360-44E7-A38F-9BC6BEB7B098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51166-6816-41BC-8281-8095280579AD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F495D-38CF-45EE-8F85-B2D5747C90E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13C40-60FF-4CCC-B310-89240F6198B3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1EA61-18B2-4787-8D84-A88869EAB5A2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8038" cy="34639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4386263"/>
            <a:ext cx="4592637" cy="4157662"/>
          </a:xfrm>
          <a:noFill/>
          <a:ln/>
        </p:spPr>
        <p:txBody>
          <a:bodyPr lIns="91330" tIns="45665" rIns="91330" bIns="45665"/>
          <a:lstStyle/>
          <a:p>
            <a:endParaRPr lang="es-ES_tradnl" sz="1100" i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4EBBA-9B1B-4A62-8915-832A21B4A7A1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6BE1D-232A-415C-A963-4F63F0DD412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BBC95-EBE5-455C-A525-26A419EC1A5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913E8-5455-41DC-B07C-5280E3BD7C4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795B4-D62B-434E-8C8E-C02F0310B18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BE50F-C311-472C-8940-27673A300F24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2EED8-E5E6-4EBF-909F-745A952A6290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6263"/>
            <a:ext cx="5095875" cy="4156075"/>
          </a:xfrm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Module 4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ECF11-8F5B-4B18-87FE-41DB2C17DB95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56C59-4D62-44EE-89CF-3FEB2DA95DB5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A36D3-EE77-4821-B151-3794755F399D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4BF20-41FB-4AFC-B579-E6D912E0E5C8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FF43C-3E97-49B8-90E7-B679ABCDAC97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5DA60-5963-4A2B-9CC1-A64A29D5E00B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D4A80-1C7B-4E1C-9815-D97868905766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6D89A-A21E-4547-8F12-1DD62197D10F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53DE9-B6F1-403C-B6CC-4D4F36E8DA1A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B3616-A89E-432F-8B3B-68F6B7B82DEB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4AF6B-0468-4780-9117-7E8911C5A344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92520-A055-485A-8BC1-FC87AC576E23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8F0F-B2C5-4665-962E-8BD52D580EB8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CC0FB-589B-4AC3-9EB0-2FDF5BC0546C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3022-4417-4CB0-A326-E35D4D57BE97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1ABCB-64C4-448F-9453-085B6C45DF10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95136-8A25-4C06-8EA9-474E8DD025D5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B84A5-5948-4DEE-A95B-C5D5D184B65D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6B3F3-D2DD-4728-8FAE-EC9D9C8CA207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5EFF0-01C8-40EE-9630-848B708C108F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2155B-AEE8-4E05-9A52-584841FEB461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2C135-2286-4348-ADBD-4AED0CA973E0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E2D82-D6E4-497D-90A2-B0D85EAEC2E1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2010-757B-436D-A320-42E5FB0A8D24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082F2-BC36-4F8D-990C-140F330B0B77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27916-DF94-49B3-869F-3B2F53CC00B8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EFD1F-7CF2-4269-B1BC-995976E22F20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A272-C53F-482B-BEFC-334B336DF99B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3120-BFAC-4E58-8669-B6CE4AC7D09B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8FDF-CC42-425B-BF90-714961CEC800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EFAA2-FB82-4DD4-9547-23DD1E1D67AC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0B3B-EE9B-43A5-B484-55712C40D578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A77DC-47DC-4ECB-8814-B2AEDA56E72D}" type="slidenum">
              <a:rPr lang="en-US" smtClean="0">
                <a:latin typeface="Times New Roman" pitchFamily="18" charset="0"/>
              </a:rPr>
              <a:pPr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26E19-C874-4D11-B63D-8A5FD1F04670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CD021-1067-417E-A31F-F83ABBC16B10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84059-83D6-4C1E-BDC8-D3474DA40EE9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865A5-3E02-440F-9D1D-FD87F503CCCF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21D99-7994-460A-8020-B2BC560CA029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29CBD-4B65-4801-8D1C-AC80B12B652B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4C4BE-B2CD-482A-AAD7-1B0A3F669AA4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69C40-588D-4E89-AE16-5DD98BBCA506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4D0D0-A063-4E31-8612-77A98B4C0DE1}" type="slidenum">
              <a:rPr lang="en-US" smtClean="0">
                <a:latin typeface="Times New Roman" pitchFamily="18" charset="0"/>
              </a:rPr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4B091-E63C-4791-95E5-7A707CBEC43D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75E39-1339-4D90-8700-CB192DA06E73}" type="slidenum">
              <a:rPr lang="en-US" smtClean="0">
                <a:latin typeface="Times New Roman" pitchFamily="18" charset="0"/>
              </a:rPr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8038" cy="3463925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4386263"/>
            <a:ext cx="4743450" cy="4157662"/>
          </a:xfrm>
          <a:noFill/>
          <a:ln/>
        </p:spPr>
        <p:txBody>
          <a:bodyPr lIns="91330" tIns="45665" rIns="91330" bIns="45665"/>
          <a:lstStyle/>
          <a:p>
            <a:r>
              <a:rPr lang="en-US" sz="1100" smtClean="0">
                <a:latin typeface="Times New Roman" pitchFamily="18" charset="0"/>
              </a:rPr>
              <a:t>30,000 children/day – 1 every 3 seconds</a:t>
            </a:r>
          </a:p>
          <a:p>
            <a:endParaRPr lang="en-US" sz="1100" smtClean="0">
              <a:latin typeface="Times New Roman" pitchFamily="18" charset="0"/>
            </a:endParaRPr>
          </a:p>
          <a:p>
            <a:r>
              <a:rPr lang="en-US" sz="1100" smtClean="0">
                <a:latin typeface="Times New Roman" pitchFamily="18" charset="0"/>
              </a:rPr>
              <a:t>Nearly half of the world’s population live in “water-stressed” countries. Middle East nations anticipate future wars over limited water rights. In northern China, the water table is falling at a rate of 5 feet per year and throughout India water tables are falling anywhere from 3 to 10 feet each year. </a:t>
            </a:r>
          </a:p>
          <a:p>
            <a:endParaRPr lang="en-US" sz="11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D16DF-B3F4-482C-B75D-E788CBF1BE2F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018A3-5EF3-459D-BA44-70AF0BA2DA1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FDE22-75D2-49F8-B8AE-AEDC3DF1F6B7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BF849-BA9F-493D-944F-1E0CBDB84FD4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0A85D-E6EC-4228-9299-0BB24367B95A}" type="slidenum">
              <a:rPr lang="en-US" smtClean="0">
                <a:latin typeface="Times New Roman" pitchFamily="18" charset="0"/>
              </a:rPr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87E14-CDAD-454B-B096-0715F81D431A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9B5-F037-41AC-8E04-43FD0A696E2A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C14ED-B7F8-49EE-B1E0-B2A35F34DB26}" type="slidenum">
              <a:rPr lang="en-US" smtClean="0">
                <a:latin typeface="Times New Roman" pitchFamily="18" charset="0"/>
              </a:rPr>
              <a:pPr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BCF6D-1020-4F95-9FA3-2FCFF0009706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BD3D5-995E-4386-9582-EED8C84D6834}" type="slidenum">
              <a:rPr lang="en-US" smtClean="0">
                <a:latin typeface="Times New Roman" pitchFamily="18" charset="0"/>
              </a:rPr>
              <a:pPr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57423-511F-479E-9DF9-E173F955A653}" type="slidenum">
              <a:rPr lang="en-US" smtClean="0">
                <a:latin typeface="Times New Roman" pitchFamily="18" charset="0"/>
              </a:rPr>
              <a:pPr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14427-1348-416A-B599-30ED8C257FA0}" type="slidenum">
              <a:rPr lang="en-US" smtClean="0">
                <a:latin typeface="Times New Roman" pitchFamily="18" charset="0"/>
              </a:rPr>
              <a:pPr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55222-381B-4C64-8E17-4D15208FF11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C1100-0FFF-4B54-85BE-DAD6232694B7}" type="slidenum">
              <a:rPr lang="en-US" smtClean="0">
                <a:latin typeface="Times New Roman" pitchFamily="18" charset="0"/>
              </a:rPr>
              <a:pPr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11F22-6F37-43E7-A156-AA03516ED1DB}" type="slidenum">
              <a:rPr lang="en-US" smtClean="0">
                <a:latin typeface="Times New Roman" pitchFamily="18" charset="0"/>
              </a:rPr>
              <a:pPr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F67C1-9E06-4961-8A75-6BC1AC00EC69}" type="slidenum">
              <a:rPr lang="en-US" smtClean="0">
                <a:latin typeface="Times New Roman" pitchFamily="18" charset="0"/>
              </a:rPr>
              <a:pPr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2C01D-7F99-4BA7-9264-2244351EF709}" type="slidenum">
              <a:rPr lang="en-US" smtClean="0">
                <a:latin typeface="Times New Roman" pitchFamily="18" charset="0"/>
              </a:rPr>
              <a:pPr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A30EB-0A01-4261-BA40-B66374EAF029}" type="slidenum">
              <a:rPr lang="en-US" smtClean="0">
                <a:latin typeface="Times New Roman" pitchFamily="18" charset="0"/>
              </a:rPr>
              <a:pPr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A7729-8ADC-4024-AC7E-910305FE7A94}" type="slidenum">
              <a:rPr lang="en-US" smtClean="0">
                <a:latin typeface="Times New Roman" pitchFamily="18" charset="0"/>
              </a:rPr>
              <a:pPr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49DB5-F70E-48AC-845B-79D1BF1F1E07}" type="slidenum">
              <a:rPr lang="en-US" smtClean="0">
                <a:latin typeface="Times New Roman" pitchFamily="18" charset="0"/>
              </a:rPr>
              <a:pPr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41BD9-251D-496B-B01F-84525CC4A25C}" type="slidenum">
              <a:rPr lang="en-US" smtClean="0">
                <a:latin typeface="Times New Roman" pitchFamily="18" charset="0"/>
              </a:rPr>
              <a:pPr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172C1-A9B7-45F2-8997-E5ABDD3C91D4}" type="slidenum">
              <a:rPr lang="en-US" smtClean="0">
                <a:latin typeface="Times New Roman" pitchFamily="18" charset="0"/>
              </a:rPr>
              <a:pPr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AF30A-41EE-4C48-9663-1CF355BC130A}" type="slidenum">
              <a:rPr lang="en-US" smtClean="0">
                <a:latin typeface="Times New Roman" pitchFamily="18" charset="0"/>
              </a:rPr>
              <a:pPr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C80E9-E2DA-406C-A442-843162B5117C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A92B4-923F-4179-B04F-0CB83450A965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9B970-5914-4CE7-8827-59F4337BC61F}" type="slidenum">
              <a:rPr lang="en-US" smtClean="0">
                <a:latin typeface="Times New Roman" pitchFamily="18" charset="0"/>
              </a:rPr>
              <a:pPr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748A1-0187-48DA-B499-A4EC35E8710D}" type="slidenum">
              <a:rPr lang="en-US" smtClean="0">
                <a:latin typeface="Times New Roman" pitchFamily="18" charset="0"/>
              </a:rPr>
              <a:pPr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80B11-6C4C-4C3F-BA1A-813962A0BD25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AA75C-8423-4C1B-A226-52477A8DF8A8}" type="slidenum">
              <a:rPr lang="en-US" smtClean="0">
                <a:latin typeface="Times New Roman" pitchFamily="18" charset="0"/>
              </a:rPr>
              <a:pPr/>
              <a:t>95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0FF56-C1CA-4237-95AB-98811FADE91E}" type="slidenum">
              <a:rPr lang="en-US" smtClean="0">
                <a:latin typeface="Times New Roman" pitchFamily="18" charset="0"/>
              </a:rPr>
              <a:pPr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904A0-F0A5-4666-BC53-0C1B9182C285}" type="slidenum">
              <a:rPr lang="en-US" smtClean="0">
                <a:latin typeface="Times New Roman" pitchFamily="18" charset="0"/>
              </a:rPr>
              <a:pPr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E9A6C-D402-4764-8425-37FB8602A5FF}" type="slidenum">
              <a:rPr lang="en-US" smtClean="0">
                <a:latin typeface="Times New Roman" pitchFamily="18" charset="0"/>
              </a:rPr>
              <a:pPr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0EF25-8F79-49FA-9D2F-E6DD780E67F7}" type="slidenum">
              <a:rPr lang="en-US" smtClean="0">
                <a:latin typeface="Times New Roman" pitchFamily="18" charset="0"/>
              </a:rPr>
              <a:pPr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AEF67-BFF9-43CA-95A2-03153452F482}" type="slidenum">
              <a:rPr lang="en-US" smtClean="0">
                <a:latin typeface="Times New Roman" pitchFamily="18" charset="0"/>
              </a:rPr>
              <a:pPr/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2107-0059-47B7-B811-2DF1C2341EE4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710A-53E3-40D4-B43E-E7260BF1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24F5-1D97-404C-A470-C64B82EBD9BE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FD85-44E7-4B5C-96C5-F46CC7F48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DD0E-0099-4272-BAEB-E467C520317D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2D59-5303-49D6-9DB4-E698644B0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A7ED-0191-4521-A1BD-9835D55BA0FC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3F22-5E63-4C10-81CF-3A7575E5E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12F1-A94E-47EB-9FC0-70FD46BDAA18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97CF-45A0-4F4E-8F32-6CF2D72F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93BD-F2D9-43C6-B1D2-6B5D656906AD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BCD4-2C6F-4C48-922E-0B87C40B9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1E62-D38E-4968-BFAA-04AD86912D40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C335-447A-4A88-9D1A-FE25A7833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FA7B-8BF4-41ED-8A82-BA5D06270FEB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8CD6-F47B-4BF7-8F45-7519EB6DF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77E5-AD7A-4F83-8156-4FF0F4CF9792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50F5-06DE-4A65-9934-D7F939B2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B3AD-F55D-4C46-8175-5F9FA2B880E5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470-599C-466E-9CA2-D11D98CD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62CD-8898-4762-962F-4629B0425256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49A7-816A-4932-83D8-1EDE84A98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2CF0-1CDD-4026-B0C4-EFD5AB837F8D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B5F1-6CCE-4DC2-B2D5-D2D456C14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1F79-E7AC-4274-A3C3-75DDAE638E4C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F567-E568-4AB8-906A-E73FB4BF5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7343-96A2-4CB7-8093-213EE1F5DDD5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9468-83D0-4811-907B-AD998308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AD0F-CC77-4B1D-9037-F919114F3DFB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7E1C-3CC5-491C-AEDC-9EFA173C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3E89-7AD5-48DF-96DC-15F74C615904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F8A7-CD14-4DFC-9A8C-6B20B53C8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14AEF-0FE2-4BAE-8447-1A25EEB34348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F455-C441-49AD-81C3-0EB2D42E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64CFD-4CEA-4864-9F0F-E39144F5FE2C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28BC-2319-4B27-96E5-5C607A48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4EBE-D56F-4F1A-9C4B-901F629AAA77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70E1-C0AA-4673-9BFB-9C94CB981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A54C-D789-417E-9103-857BD3561D30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A621-CF20-442A-B7F3-CDD37BC59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6C55-81BF-41D8-9E16-06E31CC49175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9929-D095-4CFC-AE27-6AA1F55DC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EF05-3F32-44A5-9805-999229891DF2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F170-3E98-4E1E-8461-A0138532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88F4-A7BC-498E-9369-16EC15C3BBA6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86C6-7831-41A6-9C12-416D2FEB4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55CD-2AA6-4B9D-A04F-B601D2962F41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3FD1-9D17-41D7-93E7-25DA6B30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4.xml"/><Relationship Id="rId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5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2">
            <a:lum brigh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E8AB2A06-1FD8-49C1-A59C-5B023EC2E365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14DBBB79-CCDC-4BBF-B33B-CDAF282BC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61A75B-8CEE-4106-8BD5-8F65E784B262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C4701C-B218-4798-A139-06BFF6581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A78CB86-F05F-4881-9292-AF58F385A8BD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9ADDCD4-8904-4560-BDAA-7EF071A1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EA15376-E77F-4270-BFD8-16F286D30BE2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86AF634-49AD-43D5-8AC6-7F9A3B04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5B380FC-9071-4C73-A38F-1055147465A8}" type="datetime9">
              <a:rPr lang="en-US"/>
              <a:pPr>
                <a:defRPr/>
              </a:pPr>
              <a:t>1/18/10 9:08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B69DF73-540E-429F-A531-D83CECCDC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58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video" Target="file:///C:\Documents%20and%20Settings\bucky\Desktop\Basic%20Training\LikeAMightyWave.mpg" TargetMode="External"/><Relationship Id="rId2" Type="http://schemas.openxmlformats.org/officeDocument/2006/relationships/video" Target="file://localhost/Users/malvarez/Desktop/Conferencia%20enero%202010/tantosrostros.m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malvarez/Desktop/Conferencia%20enero%202010/Feradical.mpg" TargetMode="External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62.xml"/><Relationship Id="rId6" Type="http://schemas.openxmlformats.org/officeDocument/2006/relationships/image" Target="../media/image24.png"/><Relationship Id="rId7" Type="http://schemas.openxmlformats.org/officeDocument/2006/relationships/image" Target="../media/image39.png"/><Relationship Id="rId1" Type="http://schemas.openxmlformats.org/officeDocument/2006/relationships/video" Target="file:///C:\Documents%20and%20Settings\bucky\Desktop\Basic%20Training\TreasuresAmongtheTrash.mpg" TargetMode="External"/><Relationship Id="rId2" Type="http://schemas.openxmlformats.org/officeDocument/2006/relationships/video" Target="file:///C:\Documents%20and%20Settings\crodgers\My%20Documents\Fe%20radical.wp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80.xml"/><Relationship Id="rId5" Type="http://schemas.openxmlformats.org/officeDocument/2006/relationships/image" Target="../media/image24.png"/><Relationship Id="rId6" Type="http://schemas.openxmlformats.org/officeDocument/2006/relationships/image" Target="../media/image51.png"/><Relationship Id="rId1" Type="http://schemas.openxmlformats.org/officeDocument/2006/relationships/video" Target="file:///C:\Documents%20and%20Settings\bucky\Desktop\Basic%20Training\LikeAMightyWave.mpg" TargetMode="External"/><Relationship Id="rId2" Type="http://schemas.openxmlformats.org/officeDocument/2006/relationships/video" Target="file://localhost/Users/malvarez/Desktop/Conferencia%20enero%202010/Comounaolapoderosa.mpg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3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4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5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6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hyperlink" Target="http://www.imb.org/worldhunger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7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2012" y="3447924"/>
            <a:ext cx="7772400" cy="2366963"/>
          </a:xfrm>
        </p:spPr>
        <p:txBody>
          <a:bodyPr/>
          <a:lstStyle/>
          <a:p>
            <a:r>
              <a:rPr lang="en-US" sz="6600" dirty="0" err="1" smtClean="0">
                <a:solidFill>
                  <a:schemeClr val="bg1"/>
                </a:solidFill>
                <a:latin typeface="Calibri" pitchFamily="34" charset="0"/>
              </a:rPr>
              <a:t>Visi</a:t>
            </a:r>
            <a:r>
              <a:rPr lang="es-CO" sz="6600" dirty="0" err="1" smtClean="0">
                <a:solidFill>
                  <a:schemeClr val="bg1"/>
                </a:solidFill>
                <a:latin typeface="Calibri" pitchFamily="34" charset="0"/>
              </a:rPr>
              <a:t>ón</a:t>
            </a:r>
            <a:r>
              <a:rPr lang="es-CO" sz="6600" dirty="0" smtClean="0">
                <a:solidFill>
                  <a:schemeClr val="bg1"/>
                </a:solidFill>
                <a:latin typeface="Calibri" pitchFamily="34" charset="0"/>
              </a:rPr>
              <a:t> transcultural</a:t>
            </a:r>
            <a:endParaRPr lang="en-US" sz="6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5232677"/>
            <a:ext cx="6400800" cy="827088"/>
          </a:xfrm>
        </p:spPr>
        <p:txBody>
          <a:bodyPr/>
          <a:lstStyle/>
          <a:p>
            <a:r>
              <a:rPr lang="es-ES" sz="4800" dirty="0" smtClean="0">
                <a:solidFill>
                  <a:srgbClr val="00B0F0"/>
                </a:solidFill>
                <a:latin typeface="Calibri" pitchFamily="34" charset="0"/>
              </a:rPr>
              <a:t>¡</a:t>
            </a:r>
            <a:r>
              <a:rPr lang="en-US" sz="5400" dirty="0" err="1" smtClean="0">
                <a:solidFill>
                  <a:srgbClr val="00B0F0"/>
                </a:solidFill>
                <a:latin typeface="Calibri" pitchFamily="34" charset="0"/>
              </a:rPr>
              <a:t>Bienvenidos</a:t>
            </a:r>
            <a:r>
              <a:rPr lang="en-US" sz="4800" dirty="0" smtClean="0">
                <a:solidFill>
                  <a:srgbClr val="00B0F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5" name="Picture 4" descr="Eye-on-the-world_image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58" y="451822"/>
            <a:ext cx="4718470" cy="323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76288"/>
            <a:ext cx="7772400" cy="1352550"/>
          </a:xfrm>
        </p:spPr>
        <p:txBody>
          <a:bodyPr/>
          <a:lstStyle/>
          <a:p>
            <a:r>
              <a:rPr lang="es-VE" sz="7200" smtClean="0">
                <a:solidFill>
                  <a:srgbClr val="00B0F0"/>
                </a:solidFill>
                <a:latin typeface="Calibri" pitchFamily="34" charset="0"/>
              </a:rPr>
              <a:t>La brecha </a:t>
            </a:r>
            <a:endParaRPr lang="en-US" sz="72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559050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Dios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quiere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que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todas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las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naciones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 (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etnias</a:t>
            </a:r>
            <a:r>
              <a:rPr lang="en-US" sz="3600" dirty="0" smtClean="0">
                <a:solidFill>
                  <a:schemeClr val="accent3"/>
                </a:solidFill>
                <a:latin typeface="Calibri" pitchFamily="34" charset="0"/>
              </a:rPr>
              <a:t>) lo </a:t>
            </a:r>
            <a:r>
              <a:rPr lang="en-US" sz="3600" dirty="0" err="1" smtClean="0">
                <a:solidFill>
                  <a:schemeClr val="accent3"/>
                </a:solidFill>
                <a:latin typeface="Calibri" pitchFamily="34" charset="0"/>
              </a:rPr>
              <a:t>conozcan</a:t>
            </a:r>
            <a:r>
              <a:rPr lang="pl-PL" sz="3600" dirty="0" smtClean="0">
                <a:solidFill>
                  <a:schemeClr val="accent3"/>
                </a:solidFill>
                <a:latin typeface="Calibri" pitchFamily="34" charset="0"/>
              </a:rPr>
              <a:t>.</a:t>
            </a:r>
            <a:endParaRPr lang="en-US" sz="36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endParaRPr lang="en-US" sz="3600" b="1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s-VE" sz="4400" dirty="0" smtClean="0">
                <a:solidFill>
                  <a:srgbClr val="99CCFF"/>
                </a:solidFill>
                <a:latin typeface="Calibri" pitchFamily="34" charset="0"/>
              </a:rPr>
              <a:t>¿Es ésta l</a:t>
            </a:r>
            <a:r>
              <a:rPr lang="en-US" sz="4400" dirty="0" smtClean="0">
                <a:solidFill>
                  <a:srgbClr val="99CCFF"/>
                </a:solidFill>
                <a:latin typeface="Calibri" pitchFamily="34" charset="0"/>
              </a:rPr>
              <a:t>a </a:t>
            </a:r>
            <a:r>
              <a:rPr lang="en-US" sz="4400" dirty="0" err="1" smtClean="0">
                <a:solidFill>
                  <a:srgbClr val="99CCFF"/>
                </a:solidFill>
                <a:latin typeface="Calibri" pitchFamily="34" charset="0"/>
              </a:rPr>
              <a:t>realidad</a:t>
            </a:r>
            <a:r>
              <a:rPr lang="en-US" sz="4400" dirty="0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rgbClr val="99CCFF"/>
                </a:solidFill>
                <a:latin typeface="Calibri" pitchFamily="34" charset="0"/>
              </a:rPr>
              <a:t>que</a:t>
            </a:r>
            <a:r>
              <a:rPr lang="en-US" sz="4400" dirty="0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rgbClr val="99CCFF"/>
                </a:solidFill>
                <a:latin typeface="Calibri" pitchFamily="34" charset="0"/>
              </a:rPr>
              <a:t>vivimos</a:t>
            </a:r>
            <a:r>
              <a:rPr lang="en-US" sz="4400" dirty="0" smtClean="0">
                <a:solidFill>
                  <a:srgbClr val="99CCFF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49238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  <a:latin typeface="Calibri" pitchFamily="34" charset="0"/>
              </a:rPr>
              <a:t>Conclusiones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757363"/>
            <a:ext cx="8413750" cy="514667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Dios estaba trabajando de antemano en la vida de individuos, alistándolos para recibir las buenas nuevas. 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es-VE" sz="28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Jesús y sus discípulos buscaban a estas personas.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Cuando se alcanza a una persona para Cristo dentro de una cultura, esa persona tiene influencia para traer a muchos a la salvación.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>
          <a:xfrm>
            <a:off x="-528638" y="571500"/>
            <a:ext cx="7772401" cy="1114425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Prepare su testimonio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2339975"/>
            <a:ext cx="8104187" cy="4800600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La mejor manera de compartir el evangelio es                        a través de un encuentro personal.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Busque puentes dentro de la cultura.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Use historias bíblicas o personales.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Tome en cuenta la cosmovisión de la gente.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No use palabras “religiosas”.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Use un vocabulario sencillo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No diga nada que puede ofender a la gente.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FAN2050602_Ve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63222" y="395352"/>
            <a:ext cx="2360540" cy="157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8313"/>
            <a:ext cx="7772400" cy="930275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Su historia 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714500"/>
            <a:ext cx="7772400" cy="4114800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Hola, mi nombre es...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Antes de decidirme seguir a Jesús, mi vida era ... (en dos oraciones)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Empecé a seguir a Jesús de esta manera... 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Para mi, seguir a Jesús significa…(el impacto                en su vida)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¿Puedo compartir con ustedes cómo                   pueden seguir a Jesús? (plan de salvación)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800" b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28600" y="223838"/>
            <a:ext cx="8607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VE" sz="3600">
                <a:solidFill>
                  <a:srgbClr val="00B0F0"/>
                </a:solidFill>
                <a:latin typeface="Calibri" pitchFamily="34" charset="0"/>
              </a:rPr>
              <a:t>Crecimiento de la urbanización global</a:t>
            </a:r>
            <a:endParaRPr lang="en-US" sz="360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557213" y="1390650"/>
            <a:ext cx="8080375" cy="5172075"/>
            <a:chOff x="181" y="681"/>
            <a:chExt cx="5480" cy="3498"/>
          </a:xfrm>
        </p:grpSpPr>
        <p:pic>
          <p:nvPicPr>
            <p:cNvPr id="7782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" y="681"/>
              <a:ext cx="5480" cy="3498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4276" name="Rectangle 5" descr="25%"/>
            <p:cNvSpPr>
              <a:spLocks noChangeArrowheads="1"/>
            </p:cNvSpPr>
            <p:nvPr/>
          </p:nvSpPr>
          <p:spPr bwMode="auto">
            <a:xfrm>
              <a:off x="3444" y="3540"/>
              <a:ext cx="918" cy="93"/>
            </a:xfrm>
            <a:prstGeom prst="rect">
              <a:avLst/>
            </a:prstGeom>
            <a:pattFill prst="pct25">
              <a:fgClr>
                <a:srgbClr val="CCFFFF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_tradnl"/>
            </a:p>
          </p:txBody>
        </p:sp>
        <p:sp>
          <p:nvSpPr>
            <p:cNvPr id="54277" name="Freeform 6"/>
            <p:cNvSpPr>
              <a:spLocks/>
            </p:cNvSpPr>
            <p:nvPr/>
          </p:nvSpPr>
          <p:spPr bwMode="auto">
            <a:xfrm>
              <a:off x="3619" y="3540"/>
              <a:ext cx="47" cy="120"/>
            </a:xfrm>
            <a:custGeom>
              <a:avLst/>
              <a:gdLst>
                <a:gd name="T0" fmla="*/ 104 w 42"/>
                <a:gd name="T1" fmla="*/ 0 h 120"/>
                <a:gd name="T2" fmla="*/ 30 w 42"/>
                <a:gd name="T3" fmla="*/ 84 h 120"/>
                <a:gd name="T4" fmla="*/ 3 w 42"/>
                <a:gd name="T5" fmla="*/ 111 h 120"/>
                <a:gd name="T6" fmla="*/ 0 w 42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0"/>
                <a:gd name="T14" fmla="*/ 42 w 42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0">
                  <a:moveTo>
                    <a:pt x="42" y="0"/>
                  </a:moveTo>
                  <a:cubicBezTo>
                    <a:pt x="35" y="29"/>
                    <a:pt x="24" y="57"/>
                    <a:pt x="12" y="84"/>
                  </a:cubicBezTo>
                  <a:cubicBezTo>
                    <a:pt x="8" y="93"/>
                    <a:pt x="6" y="102"/>
                    <a:pt x="3" y="111"/>
                  </a:cubicBezTo>
                  <a:cubicBezTo>
                    <a:pt x="2" y="114"/>
                    <a:pt x="0" y="120"/>
                    <a:pt x="0" y="120"/>
                  </a:cubicBezTo>
                </a:path>
              </a:pathLst>
            </a:custGeom>
            <a:noFill/>
            <a:ln w="127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Freeform 7"/>
            <p:cNvSpPr>
              <a:spLocks/>
            </p:cNvSpPr>
            <p:nvPr/>
          </p:nvSpPr>
          <p:spPr bwMode="auto">
            <a:xfrm>
              <a:off x="3861" y="3528"/>
              <a:ext cx="57" cy="120"/>
            </a:xfrm>
            <a:custGeom>
              <a:avLst/>
              <a:gdLst>
                <a:gd name="T0" fmla="*/ 483 w 42"/>
                <a:gd name="T1" fmla="*/ 0 h 120"/>
                <a:gd name="T2" fmla="*/ 140 w 42"/>
                <a:gd name="T3" fmla="*/ 84 h 120"/>
                <a:gd name="T4" fmla="*/ 30 w 42"/>
                <a:gd name="T5" fmla="*/ 111 h 120"/>
                <a:gd name="T6" fmla="*/ 0 w 42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0"/>
                <a:gd name="T14" fmla="*/ 42 w 42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0">
                  <a:moveTo>
                    <a:pt x="42" y="0"/>
                  </a:moveTo>
                  <a:cubicBezTo>
                    <a:pt x="35" y="29"/>
                    <a:pt x="24" y="57"/>
                    <a:pt x="12" y="84"/>
                  </a:cubicBezTo>
                  <a:cubicBezTo>
                    <a:pt x="8" y="93"/>
                    <a:pt x="6" y="102"/>
                    <a:pt x="3" y="111"/>
                  </a:cubicBezTo>
                  <a:cubicBezTo>
                    <a:pt x="2" y="114"/>
                    <a:pt x="0" y="120"/>
                    <a:pt x="0" y="120"/>
                  </a:cubicBezTo>
                </a:path>
              </a:pathLst>
            </a:custGeom>
            <a:noFill/>
            <a:ln w="127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Freeform 8"/>
            <p:cNvSpPr>
              <a:spLocks/>
            </p:cNvSpPr>
            <p:nvPr/>
          </p:nvSpPr>
          <p:spPr bwMode="auto">
            <a:xfrm>
              <a:off x="4098" y="3522"/>
              <a:ext cx="69" cy="120"/>
            </a:xfrm>
            <a:custGeom>
              <a:avLst/>
              <a:gdLst>
                <a:gd name="T0" fmla="*/ 2229 w 42"/>
                <a:gd name="T1" fmla="*/ 0 h 120"/>
                <a:gd name="T2" fmla="*/ 647 w 42"/>
                <a:gd name="T3" fmla="*/ 84 h 120"/>
                <a:gd name="T4" fmla="*/ 156 w 42"/>
                <a:gd name="T5" fmla="*/ 111 h 120"/>
                <a:gd name="T6" fmla="*/ 0 w 42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0"/>
                <a:gd name="T14" fmla="*/ 42 w 42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0">
                  <a:moveTo>
                    <a:pt x="42" y="0"/>
                  </a:moveTo>
                  <a:cubicBezTo>
                    <a:pt x="35" y="29"/>
                    <a:pt x="24" y="57"/>
                    <a:pt x="12" y="84"/>
                  </a:cubicBezTo>
                  <a:cubicBezTo>
                    <a:pt x="8" y="93"/>
                    <a:pt x="6" y="102"/>
                    <a:pt x="3" y="111"/>
                  </a:cubicBezTo>
                  <a:cubicBezTo>
                    <a:pt x="2" y="114"/>
                    <a:pt x="0" y="120"/>
                    <a:pt x="0" y="120"/>
                  </a:cubicBezTo>
                </a:path>
              </a:pathLst>
            </a:custGeom>
            <a:noFill/>
            <a:ln w="127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Freeform 9"/>
            <p:cNvSpPr>
              <a:spLocks/>
            </p:cNvSpPr>
            <p:nvPr/>
          </p:nvSpPr>
          <p:spPr bwMode="auto">
            <a:xfrm>
              <a:off x="4305" y="3567"/>
              <a:ext cx="81" cy="108"/>
            </a:xfrm>
            <a:custGeom>
              <a:avLst/>
              <a:gdLst>
                <a:gd name="T0" fmla="*/ 8042 w 42"/>
                <a:gd name="T1" fmla="*/ 0 h 120"/>
                <a:gd name="T2" fmla="*/ 2266 w 42"/>
                <a:gd name="T3" fmla="*/ 37 h 120"/>
                <a:gd name="T4" fmla="*/ 609 w 42"/>
                <a:gd name="T5" fmla="*/ 48 h 120"/>
                <a:gd name="T6" fmla="*/ 0 w 42"/>
                <a:gd name="T7" fmla="*/ 51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0"/>
                <a:gd name="T14" fmla="*/ 42 w 42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0">
                  <a:moveTo>
                    <a:pt x="42" y="0"/>
                  </a:moveTo>
                  <a:cubicBezTo>
                    <a:pt x="35" y="29"/>
                    <a:pt x="24" y="57"/>
                    <a:pt x="12" y="84"/>
                  </a:cubicBezTo>
                  <a:cubicBezTo>
                    <a:pt x="8" y="93"/>
                    <a:pt x="6" y="102"/>
                    <a:pt x="3" y="111"/>
                  </a:cubicBezTo>
                  <a:cubicBezTo>
                    <a:pt x="2" y="114"/>
                    <a:pt x="0" y="120"/>
                    <a:pt x="0" y="120"/>
                  </a:cubicBezTo>
                </a:path>
              </a:pathLst>
            </a:custGeom>
            <a:noFill/>
            <a:ln w="127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6075" y="260350"/>
            <a:ext cx="8505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VE" sz="4400">
                <a:solidFill>
                  <a:srgbClr val="00B0F0"/>
                </a:solidFill>
                <a:latin typeface="Calibri" pitchFamily="34" charset="0"/>
              </a:rPr>
              <a:t>El mundo en perspectiva </a:t>
            </a:r>
            <a:endParaRPr lang="pl-PL" sz="4400">
              <a:solidFill>
                <a:srgbClr val="00B0F0"/>
              </a:solidFill>
              <a:latin typeface="Calibri" pitchFamily="34" charset="0"/>
            </a:endParaRPr>
          </a:p>
          <a:p>
            <a:pPr algn="ctr" eaLnBrk="0" hangingPunct="0"/>
            <a:endParaRPr lang="pl-PL" sz="4400">
              <a:solidFill>
                <a:srgbClr val="00B0F0"/>
              </a:solidFill>
              <a:latin typeface="Calibri" pitchFamily="34" charset="0"/>
            </a:endParaRPr>
          </a:p>
          <a:p>
            <a:pPr algn="ctr" eaLnBrk="0" hangingPunct="0"/>
            <a:endParaRPr lang="en-US" sz="440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9763" y="1406525"/>
          <a:ext cx="4375150" cy="4430713"/>
        </p:xfrm>
        <a:graphic>
          <a:graphicData uri="http://schemas.openxmlformats.org/presentationml/2006/ole">
            <p:oleObj spid="_x0000_s3074" name="Clip" r:id="rId4" imgW="1663920" imgH="1666440" progId="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75300" y="5372100"/>
            <a:ext cx="23415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Cristianos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evang</a:t>
            </a:r>
            <a:r>
              <a:rPr lang="es-VE" sz="1600" b="1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licos: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700 millones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576513" y="5203825"/>
            <a:ext cx="30654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248400" y="4448175"/>
            <a:ext cx="2063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Cristianismo cultural: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1.800 milliones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91275" y="2995613"/>
            <a:ext cx="27527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No cristianos con algún  acceso al evangelio: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2.340 millones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21400" y="1592263"/>
            <a:ext cx="2851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No cristianos prácticamente  sin acceso al evangelio: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1.640 millones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>
            <a:off x="1585913" y="1485900"/>
            <a:ext cx="323850" cy="3717925"/>
          </a:xfrm>
          <a:prstGeom prst="leftBrace">
            <a:avLst>
              <a:gd name="adj1" fmla="val 9567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2738" y="3117850"/>
            <a:ext cx="11922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Los perdidos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997075" y="4175125"/>
            <a:ext cx="4211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2203450" y="2563813"/>
            <a:ext cx="38004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449638" y="5283200"/>
            <a:ext cx="1216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11%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449638" y="4492625"/>
            <a:ext cx="1216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28%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449638" y="3384550"/>
            <a:ext cx="1216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49638" y="1881188"/>
            <a:ext cx="12160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25%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7650" y="6046788"/>
            <a:ext cx="4173538" cy="811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99CCFF"/>
                </a:solidFill>
                <a:latin typeface="Calibri" pitchFamily="34" charset="0"/>
              </a:rPr>
              <a:t>Los porcentajes son aproximaciones basadas en datos sacados de diversas fuentes. </a:t>
            </a:r>
            <a:endParaRPr lang="en-US" sz="1600">
              <a:solidFill>
                <a:srgbClr val="99CCFF"/>
              </a:solidFill>
              <a:latin typeface="Calibri" pitchFamily="34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1909763" y="1406525"/>
            <a:ext cx="4375150" cy="4430713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4257675" y="5122863"/>
            <a:ext cx="1058863" cy="457200"/>
          </a:xfrm>
          <a:prstGeom prst="ellips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000" b="1">
                <a:solidFill>
                  <a:srgbClr val="FFFFFF"/>
                </a:solidFill>
              </a:rPr>
              <a:t>Baptists</a:t>
            </a:r>
          </a:p>
          <a:p>
            <a:pPr algn="ctr" eaLnBrk="0" hangingPunct="0"/>
            <a:r>
              <a:rPr lang="en-US" sz="1000" b="1">
                <a:solidFill>
                  <a:srgbClr val="FFFFFF"/>
                </a:solidFill>
              </a:rPr>
              <a:t>50 million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33363"/>
            <a:ext cx="7772400" cy="1274762"/>
          </a:xfrm>
        </p:spPr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El desafío de las etnias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7" name="Picture 6" descr="etnias.jpg"/>
          <p:cNvPicPr>
            <a:picLocks noChangeAspect="1"/>
          </p:cNvPicPr>
          <p:nvPr/>
        </p:nvPicPr>
        <p:blipFill>
          <a:blip r:embed="rId3">
            <a:lum contrast="20000"/>
          </a:blip>
          <a:srcRect l="2309" t="3965" r="5067" b="7116"/>
          <a:stretch>
            <a:fillRect/>
          </a:stretch>
        </p:blipFill>
        <p:spPr>
          <a:xfrm>
            <a:off x="2031750" y="1423423"/>
            <a:ext cx="5170716" cy="50274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0888" y="1530350"/>
            <a:ext cx="7878762" cy="3048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Es un grupo humano que comparte el mismo idioma, cultura, historia e identidad grupal.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s e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l grupo más grande en que puede fluir el evangelio naturalmente sin encontrar barreras de entendimiento o aceptación.</a:t>
            </a:r>
          </a:p>
        </p:txBody>
      </p:sp>
      <p:pic>
        <p:nvPicPr>
          <p:cNvPr id="61442" name="Picture 3" descr="Lebanon-98110a-0027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3" y="4922838"/>
            <a:ext cx="1017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Kenya-97161a-0031-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288" y="4924425"/>
            <a:ext cx="10112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India-98090a-9773-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0938" y="4927600"/>
            <a:ext cx="1016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Egypt-88299a-4764-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6588" y="4924425"/>
            <a:ext cx="10461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8" descr="StVincent-96296-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6075" y="4922838"/>
            <a:ext cx="10652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9"/>
          <p:cNvSpPr>
            <a:spLocks noGrp="1" noChangeArrowheads="1"/>
          </p:cNvSpPr>
          <p:nvPr>
            <p:ph type="title"/>
          </p:nvPr>
        </p:nvSpPr>
        <p:spPr>
          <a:xfrm>
            <a:off x="668338" y="238125"/>
            <a:ext cx="7961312" cy="1350963"/>
          </a:xfrm>
        </p:spPr>
        <p:txBody>
          <a:bodyPr/>
          <a:lstStyle/>
          <a:p>
            <a:r>
              <a:rPr lang="es-AR" sz="4800" smtClean="0">
                <a:solidFill>
                  <a:srgbClr val="00B0F0"/>
                </a:solidFill>
                <a:latin typeface="Calibri" pitchFamily="34" charset="0"/>
              </a:rPr>
              <a:t>¿Qué es una </a:t>
            </a:r>
            <a:r>
              <a:rPr lang="es-AR" sz="5400" smtClean="0">
                <a:solidFill>
                  <a:srgbClr val="00B0F0"/>
                </a:solidFill>
                <a:latin typeface="Calibri" pitchFamily="34" charset="0"/>
              </a:rPr>
              <a:t>etnia</a:t>
            </a:r>
            <a:r>
              <a:rPr lang="es-AR" smtClean="0">
                <a:solidFill>
                  <a:srgbClr val="00B0F0"/>
                </a:solidFill>
                <a:latin typeface="Calibri" pitchFamily="34" charset="0"/>
              </a:rPr>
              <a:t>?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6144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4338" y="4922838"/>
            <a:ext cx="1014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601663" y="312738"/>
            <a:ext cx="7913687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VE" sz="4800">
                <a:solidFill>
                  <a:srgbClr val="00B0F0"/>
                </a:solidFill>
                <a:latin typeface="Calibri" pitchFamily="34" charset="0"/>
              </a:rPr>
              <a:t>El desafío de las etnias</a:t>
            </a:r>
            <a:endParaRPr lang="en-US" sz="48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703" y="1323190"/>
            <a:ext cx="6927925" cy="517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title"/>
          </p:nvPr>
        </p:nvSpPr>
        <p:spPr>
          <a:xfrm>
            <a:off x="788988" y="176213"/>
            <a:ext cx="77089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El desafío de las etnias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65538" name="Chart 4"/>
          <p:cNvGraphicFramePr>
            <a:graphicFrameLocks/>
          </p:cNvGraphicFramePr>
          <p:nvPr/>
        </p:nvGraphicFramePr>
        <p:xfrm>
          <a:off x="1085850" y="1516063"/>
          <a:ext cx="7229475" cy="5024437"/>
        </p:xfrm>
        <a:graphic>
          <a:graphicData uri="http://schemas.openxmlformats.org/presentationml/2006/ole">
            <p:oleObj spid="_x0000_s65538" r:id="rId4" imgW="7230483" imgH="5023539" progId="Excel.Shee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58788"/>
            <a:ext cx="8580437" cy="1143000"/>
          </a:xfrm>
        </p:spPr>
        <p:txBody>
          <a:bodyPr/>
          <a:lstStyle/>
          <a:p>
            <a:r>
              <a:rPr lang="en-US" sz="4000" smtClean="0">
                <a:solidFill>
                  <a:srgbClr val="00B0F0"/>
                </a:solidFill>
                <a:latin typeface="Calibri" pitchFamily="34" charset="0"/>
              </a:rPr>
              <a:t> Religiones de las etnias no alcanzadas</a:t>
            </a:r>
            <a:r>
              <a:rPr lang="en-US" sz="2400" smtClean="0">
                <a:solidFill>
                  <a:srgbClr val="00B0F0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67586" name="Object 9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511175" y="485775"/>
          <a:ext cx="8632825" cy="6084888"/>
        </p:xfrm>
        <a:graphic>
          <a:graphicData uri="http://schemas.openxmlformats.org/presentationml/2006/ole">
            <p:oleObj spid="_x0000_s67586" r:id="rId4" imgW="8632684" imgH="6084335" progId="Excel.Sheet.8">
              <p:embed/>
            </p:oleObj>
          </a:graphicData>
        </a:graphic>
      </p:graphicFrame>
      <p:sp>
        <p:nvSpPr>
          <p:cNvPr id="6758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83538" y="5651500"/>
            <a:ext cx="703262" cy="547688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_tradnl"/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7883525" y="6284913"/>
            <a:ext cx="841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Tantos rostros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7" name="LikeAMightyWave.mpg">
            <a:hlinkClick r:id="" action="ppaction://media"/>
          </p:cNvPr>
          <p:cNvPicPr/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292225" y="966788"/>
            <a:ext cx="6473825" cy="4856162"/>
          </a:xfrm>
        </p:spPr>
      </p:pic>
      <p:pic>
        <p:nvPicPr>
          <p:cNvPr id="3" name="tantosrostros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2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1650"/>
            <a:ext cx="7772400" cy="1139825"/>
          </a:xfrm>
        </p:spPr>
        <p:txBody>
          <a:bodyPr/>
          <a:lstStyle/>
          <a:p>
            <a:r>
              <a:rPr lang="es-VE" sz="4800" dirty="0" smtClean="0">
                <a:solidFill>
                  <a:srgbClr val="00B0F0"/>
                </a:solidFill>
                <a:latin typeface="Calibri" pitchFamily="34" charset="0"/>
              </a:rPr>
              <a:t>¿Cómo responderemos?</a:t>
            </a:r>
            <a:endParaRPr lang="en-US" sz="48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2178050"/>
            <a:ext cx="7848600" cy="3829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Hable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con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su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grupo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acerca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sus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reacciones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al video.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99CCFF"/>
                </a:solidFill>
                <a:latin typeface="Calibri" pitchFamily="34" charset="0"/>
              </a:rPr>
              <a:t>Ore: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por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los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perdidos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del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mundo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Dios le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muestre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lo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dirty="0" smtClean="0">
                <a:solidFill>
                  <a:schemeClr val="bg1"/>
                </a:solidFill>
                <a:latin typeface="Calibri" pitchFamily="34" charset="0"/>
              </a:rPr>
              <a:t>El quiere que usted haga ahora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1" name="Object 3"/>
          <p:cNvGraphicFramePr>
            <a:graphicFrameLocks/>
          </p:cNvGraphicFramePr>
          <p:nvPr>
            <p:ph type="body" idx="1"/>
          </p:nvPr>
        </p:nvGraphicFramePr>
        <p:xfrm>
          <a:off x="6530975" y="1438275"/>
          <a:ext cx="3770313" cy="3244850"/>
        </p:xfrm>
        <a:graphic>
          <a:graphicData uri="http://schemas.openxmlformats.org/presentationml/2006/ole">
            <p:oleObj spid="_x0000_s1026" name="Clip" r:id="rId4" imgW="4036680" imgH="3468600" progId="">
              <p:embed/>
            </p:oleObj>
          </a:graphicData>
        </a:graphic>
      </p:graphicFrame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884238" y="484188"/>
            <a:ext cx="7632700" cy="922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AR" sz="5400">
                <a:solidFill>
                  <a:schemeClr val="bg1"/>
                </a:solidFill>
                <a:latin typeface="Calibri" pitchFamily="34" charset="0"/>
              </a:rPr>
              <a:t>Comidas en otras </a:t>
            </a:r>
            <a:r>
              <a:rPr lang="es-AR" sz="5400" b="1">
                <a:solidFill>
                  <a:schemeClr val="bg1"/>
                </a:solidFill>
                <a:latin typeface="Calibri" pitchFamily="34" charset="0"/>
              </a:rPr>
              <a:t>culturas</a:t>
            </a:r>
            <a:r>
              <a:rPr lang="es-AR" sz="54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540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7254" name="Object 6"/>
          <p:cNvGraphicFramePr>
            <a:graphicFrameLocks/>
          </p:cNvGraphicFramePr>
          <p:nvPr/>
        </p:nvGraphicFramePr>
        <p:xfrm>
          <a:off x="234950" y="5614988"/>
          <a:ext cx="1924050" cy="1257300"/>
        </p:xfrm>
        <a:graphic>
          <a:graphicData uri="http://schemas.openxmlformats.org/presentationml/2006/ole">
            <p:oleObj spid="_x0000_s1028" name="Clip" r:id="rId5" imgW="4582800" imgH="3000240" progId="">
              <p:embed/>
            </p:oleObj>
          </a:graphicData>
        </a:graphic>
      </p:graphicFrame>
      <p:graphicFrame>
        <p:nvGraphicFramePr>
          <p:cNvPr id="437255" name="Object 7"/>
          <p:cNvGraphicFramePr>
            <a:graphicFrameLocks/>
          </p:cNvGraphicFramePr>
          <p:nvPr/>
        </p:nvGraphicFramePr>
        <p:xfrm>
          <a:off x="2482850" y="4775200"/>
          <a:ext cx="2141538" cy="960438"/>
        </p:xfrm>
        <a:graphic>
          <a:graphicData uri="http://schemas.openxmlformats.org/presentationml/2006/ole">
            <p:oleObj spid="_x0000_s1029" name="Clip" r:id="rId6" imgW="1152360" imgH="522000" progId="">
              <p:embed/>
            </p:oleObj>
          </a:graphicData>
        </a:graphic>
      </p:graphicFrame>
      <p:graphicFrame>
        <p:nvGraphicFramePr>
          <p:cNvPr id="437256" name="Object 8"/>
          <p:cNvGraphicFramePr>
            <a:graphicFrameLocks/>
          </p:cNvGraphicFramePr>
          <p:nvPr/>
        </p:nvGraphicFramePr>
        <p:xfrm>
          <a:off x="2425700" y="5614988"/>
          <a:ext cx="1922463" cy="1257300"/>
        </p:xfrm>
        <a:graphic>
          <a:graphicData uri="http://schemas.openxmlformats.org/presentationml/2006/ole">
            <p:oleObj spid="_x0000_s1030" name="Clip" r:id="rId7" imgW="4582800" imgH="3000240" progId="">
              <p:embed/>
            </p:oleObj>
          </a:graphicData>
        </a:graphic>
      </p:graphicFrame>
      <p:graphicFrame>
        <p:nvGraphicFramePr>
          <p:cNvPr id="437257" name="Object 9"/>
          <p:cNvGraphicFramePr>
            <a:graphicFrameLocks/>
          </p:cNvGraphicFramePr>
          <p:nvPr/>
        </p:nvGraphicFramePr>
        <p:xfrm>
          <a:off x="4479925" y="5170488"/>
          <a:ext cx="2276475" cy="690562"/>
        </p:xfrm>
        <a:graphic>
          <a:graphicData uri="http://schemas.openxmlformats.org/presentationml/2006/ole">
            <p:oleObj spid="_x0000_s1031" name="Clip" r:id="rId8" imgW="4582800" imgH="1396800" progId="">
              <p:embed/>
            </p:oleObj>
          </a:graphicData>
        </a:graphic>
      </p:graphicFrame>
      <p:graphicFrame>
        <p:nvGraphicFramePr>
          <p:cNvPr id="437258" name="Object 10"/>
          <p:cNvGraphicFramePr>
            <a:graphicFrameLocks/>
          </p:cNvGraphicFramePr>
          <p:nvPr/>
        </p:nvGraphicFramePr>
        <p:xfrm>
          <a:off x="4799013" y="5614988"/>
          <a:ext cx="1922462" cy="1257300"/>
        </p:xfrm>
        <a:graphic>
          <a:graphicData uri="http://schemas.openxmlformats.org/presentationml/2006/ole">
            <p:oleObj spid="_x0000_s1032" name="Clip" r:id="rId9" imgW="4582800" imgH="3000240" progId="">
              <p:embed/>
            </p:oleObj>
          </a:graphicData>
        </a:graphic>
      </p:graphicFrame>
      <p:graphicFrame>
        <p:nvGraphicFramePr>
          <p:cNvPr id="437260" name="Object 12"/>
          <p:cNvGraphicFramePr>
            <a:graphicFrameLocks/>
          </p:cNvGraphicFramePr>
          <p:nvPr/>
        </p:nvGraphicFramePr>
        <p:xfrm>
          <a:off x="6986588" y="5614988"/>
          <a:ext cx="1924050" cy="1257300"/>
        </p:xfrm>
        <a:graphic>
          <a:graphicData uri="http://schemas.openxmlformats.org/presentationml/2006/ole">
            <p:oleObj spid="_x0000_s1034" name="Clip" r:id="rId10" imgW="4582800" imgH="3000240" progId="">
              <p:embed/>
            </p:oleObj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413" y="4714875"/>
            <a:ext cx="148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02513" y="4908550"/>
            <a:ext cx="12414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517525"/>
            <a:ext cx="7772400" cy="1947863"/>
          </a:xfrm>
        </p:spPr>
        <p:txBody>
          <a:bodyPr/>
          <a:lstStyle/>
          <a:p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La participación estratégica de la iglesia local</a:t>
            </a:r>
            <a:endParaRPr lang="en-US" sz="3200" smtClean="0">
              <a:solidFill>
                <a:srgbClr val="99CCFF"/>
              </a:solidFill>
              <a:latin typeface="Calibri" pitchFamily="34" charset="0"/>
            </a:endParaRPr>
          </a:p>
        </p:txBody>
      </p:sp>
      <p:pic>
        <p:nvPicPr>
          <p:cNvPr id="6" name="Picture 5" descr="8 caract iglesia en misione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09714" y="2689413"/>
            <a:ext cx="4346089" cy="329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1026"/>
          <p:cNvGrpSpPr>
            <a:grpSpLocks/>
          </p:cNvGrpSpPr>
          <p:nvPr/>
        </p:nvGrpSpPr>
        <p:grpSpPr bwMode="auto">
          <a:xfrm>
            <a:off x="0" y="0"/>
            <a:ext cx="9102725" cy="6858000"/>
            <a:chOff x="0" y="0"/>
            <a:chExt cx="5734" cy="4320"/>
          </a:xfrm>
        </p:grpSpPr>
        <p:sp>
          <p:nvSpPr>
            <p:cNvPr id="77828" name="Rectangle 1027"/>
            <p:cNvSpPr>
              <a:spLocks noChangeArrowheads="1"/>
            </p:cNvSpPr>
            <p:nvPr/>
          </p:nvSpPr>
          <p:spPr bwMode="auto">
            <a:xfrm>
              <a:off x="288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9" name="Rectangle 1028"/>
            <p:cNvSpPr>
              <a:spLocks noChangeArrowheads="1"/>
            </p:cNvSpPr>
            <p:nvPr/>
          </p:nvSpPr>
          <p:spPr bwMode="auto">
            <a:xfrm>
              <a:off x="288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30" name="Group 1029"/>
            <p:cNvGrpSpPr>
              <a:grpSpLocks/>
            </p:cNvGrpSpPr>
            <p:nvPr/>
          </p:nvGrpSpPr>
          <p:grpSpPr bwMode="auto">
            <a:xfrm>
              <a:off x="2736" y="1870"/>
              <a:ext cx="432" cy="578"/>
              <a:chOff x="2736" y="1870"/>
              <a:chExt cx="432" cy="578"/>
            </a:xfrm>
          </p:grpSpPr>
          <p:sp>
            <p:nvSpPr>
              <p:cNvPr id="243886" name="Rectangle 1030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87" name="Rectangle 1031"/>
              <p:cNvSpPr>
                <a:spLocks noChangeArrowheads="1"/>
              </p:cNvSpPr>
              <p:nvPr/>
            </p:nvSpPr>
            <p:spPr bwMode="auto">
              <a:xfrm>
                <a:off x="2736" y="187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88" name="Rectangle 1032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89" name="Rectangle 1033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90" name="Rectangle 1034"/>
              <p:cNvSpPr>
                <a:spLocks noChangeArrowheads="1"/>
              </p:cNvSpPr>
              <p:nvPr/>
            </p:nvSpPr>
            <p:spPr bwMode="auto">
              <a:xfrm>
                <a:off x="2880" y="187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91" name="Rectangle 1035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92" name="Rectangle 1036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93" name="Rectangle 103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94" name="Rectangle 1038"/>
              <p:cNvSpPr>
                <a:spLocks noChangeArrowheads="1"/>
              </p:cNvSpPr>
              <p:nvPr/>
            </p:nvSpPr>
            <p:spPr bwMode="auto">
              <a:xfrm>
                <a:off x="2880" y="230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31" name="Group 1039"/>
            <p:cNvGrpSpPr>
              <a:grpSpLocks/>
            </p:cNvGrpSpPr>
            <p:nvPr/>
          </p:nvGrpSpPr>
          <p:grpSpPr bwMode="auto">
            <a:xfrm>
              <a:off x="3720" y="1158"/>
              <a:ext cx="75" cy="150"/>
              <a:chOff x="3720" y="1158"/>
              <a:chExt cx="75" cy="150"/>
            </a:xfrm>
          </p:grpSpPr>
          <p:sp>
            <p:nvSpPr>
              <p:cNvPr id="243884" name="Rectangle 1040"/>
              <p:cNvSpPr>
                <a:spLocks noChangeArrowheads="1"/>
              </p:cNvSpPr>
              <p:nvPr/>
            </p:nvSpPr>
            <p:spPr bwMode="auto">
              <a:xfrm>
                <a:off x="3723" y="1158"/>
                <a:ext cx="72" cy="14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885" name="Rectangle 1041"/>
              <p:cNvSpPr>
                <a:spLocks noChangeArrowheads="1"/>
              </p:cNvSpPr>
              <p:nvPr/>
            </p:nvSpPr>
            <p:spPr bwMode="auto">
              <a:xfrm>
                <a:off x="3720" y="1231"/>
                <a:ext cx="36" cy="7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aseline="3000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77832" name="Rectangle 1042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Rectangle 1043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1044"/>
            <p:cNvSpPr>
              <a:spLocks noChangeArrowheads="1"/>
            </p:cNvSpPr>
            <p:nvPr/>
          </p:nvSpPr>
          <p:spPr bwMode="auto">
            <a:xfrm>
              <a:off x="3330" y="1374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Rectangle 1046"/>
            <p:cNvSpPr>
              <a:spLocks noChangeArrowheads="1"/>
            </p:cNvSpPr>
            <p:nvPr/>
          </p:nvSpPr>
          <p:spPr bwMode="auto">
            <a:xfrm>
              <a:off x="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Rectangle 1047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Rectangle 1048"/>
            <p:cNvSpPr>
              <a:spLocks noChangeArrowheads="1"/>
            </p:cNvSpPr>
            <p:nvPr/>
          </p:nvSpPr>
          <p:spPr bwMode="auto">
            <a:xfrm>
              <a:off x="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Rectangle 1049"/>
            <p:cNvSpPr>
              <a:spLocks noChangeArrowheads="1"/>
            </p:cNvSpPr>
            <p:nvPr/>
          </p:nvSpPr>
          <p:spPr bwMode="auto">
            <a:xfrm>
              <a:off x="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0" name="Rectangle 1050"/>
            <p:cNvSpPr>
              <a:spLocks noChangeArrowheads="1"/>
            </p:cNvSpPr>
            <p:nvPr/>
          </p:nvSpPr>
          <p:spPr bwMode="auto">
            <a:xfrm>
              <a:off x="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Rectangle 1051"/>
            <p:cNvSpPr>
              <a:spLocks noChangeArrowheads="1"/>
            </p:cNvSpPr>
            <p:nvPr/>
          </p:nvSpPr>
          <p:spPr bwMode="auto">
            <a:xfrm>
              <a:off x="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Rectangle 1052"/>
            <p:cNvSpPr>
              <a:spLocks noChangeArrowheads="1"/>
            </p:cNvSpPr>
            <p:nvPr/>
          </p:nvSpPr>
          <p:spPr bwMode="auto">
            <a:xfrm>
              <a:off x="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Rectangle 1053"/>
            <p:cNvSpPr>
              <a:spLocks noChangeArrowheads="1"/>
            </p:cNvSpPr>
            <p:nvPr/>
          </p:nvSpPr>
          <p:spPr bwMode="auto">
            <a:xfrm>
              <a:off x="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Rectangle 1054"/>
            <p:cNvSpPr>
              <a:spLocks noChangeArrowheads="1"/>
            </p:cNvSpPr>
            <p:nvPr/>
          </p:nvSpPr>
          <p:spPr bwMode="auto">
            <a:xfrm>
              <a:off x="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Rectangle 1055"/>
            <p:cNvSpPr>
              <a:spLocks noChangeArrowheads="1"/>
            </p:cNvSpPr>
            <p:nvPr/>
          </p:nvSpPr>
          <p:spPr bwMode="auto">
            <a:xfrm>
              <a:off x="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Rectangle 1056"/>
            <p:cNvSpPr>
              <a:spLocks noChangeArrowheads="1"/>
            </p:cNvSpPr>
            <p:nvPr/>
          </p:nvSpPr>
          <p:spPr bwMode="auto">
            <a:xfrm>
              <a:off x="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Rectangle 1057"/>
            <p:cNvSpPr>
              <a:spLocks noChangeArrowheads="1"/>
            </p:cNvSpPr>
            <p:nvPr/>
          </p:nvSpPr>
          <p:spPr bwMode="auto">
            <a:xfrm>
              <a:off x="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Rectangle 1058"/>
            <p:cNvSpPr>
              <a:spLocks noChangeArrowheads="1"/>
            </p:cNvSpPr>
            <p:nvPr/>
          </p:nvSpPr>
          <p:spPr bwMode="auto">
            <a:xfrm>
              <a:off x="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Rectangle 1059"/>
            <p:cNvSpPr>
              <a:spLocks noChangeArrowheads="1"/>
            </p:cNvSpPr>
            <p:nvPr/>
          </p:nvSpPr>
          <p:spPr bwMode="auto">
            <a:xfrm>
              <a:off x="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Rectangle 1060"/>
            <p:cNvSpPr>
              <a:spLocks noChangeArrowheads="1"/>
            </p:cNvSpPr>
            <p:nvPr/>
          </p:nvSpPr>
          <p:spPr bwMode="auto">
            <a:xfrm>
              <a:off x="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Rectangle 1061"/>
            <p:cNvSpPr>
              <a:spLocks noChangeArrowheads="1"/>
            </p:cNvSpPr>
            <p:nvPr/>
          </p:nvSpPr>
          <p:spPr bwMode="auto">
            <a:xfrm>
              <a:off x="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2" name="Rectangle 1062"/>
            <p:cNvSpPr>
              <a:spLocks noChangeArrowheads="1"/>
            </p:cNvSpPr>
            <p:nvPr/>
          </p:nvSpPr>
          <p:spPr bwMode="auto">
            <a:xfrm>
              <a:off x="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Rectangle 1063"/>
            <p:cNvSpPr>
              <a:spLocks noChangeArrowheads="1"/>
            </p:cNvSpPr>
            <p:nvPr/>
          </p:nvSpPr>
          <p:spPr bwMode="auto">
            <a:xfrm>
              <a:off x="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Rectangle 1064"/>
            <p:cNvSpPr>
              <a:spLocks noChangeArrowheads="1"/>
            </p:cNvSpPr>
            <p:nvPr/>
          </p:nvSpPr>
          <p:spPr bwMode="auto">
            <a:xfrm>
              <a:off x="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Rectangle 1065"/>
            <p:cNvSpPr>
              <a:spLocks noChangeArrowheads="1"/>
            </p:cNvSpPr>
            <p:nvPr/>
          </p:nvSpPr>
          <p:spPr bwMode="auto">
            <a:xfrm>
              <a:off x="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6" name="Rectangle 1066"/>
            <p:cNvSpPr>
              <a:spLocks noChangeArrowheads="1"/>
            </p:cNvSpPr>
            <p:nvPr/>
          </p:nvSpPr>
          <p:spPr bwMode="auto">
            <a:xfrm>
              <a:off x="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Rectangle 1067"/>
            <p:cNvSpPr>
              <a:spLocks noChangeArrowheads="1"/>
            </p:cNvSpPr>
            <p:nvPr/>
          </p:nvSpPr>
          <p:spPr bwMode="auto">
            <a:xfrm>
              <a:off x="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Rectangle 1068"/>
            <p:cNvSpPr>
              <a:spLocks noChangeArrowheads="1"/>
            </p:cNvSpPr>
            <p:nvPr/>
          </p:nvSpPr>
          <p:spPr bwMode="auto">
            <a:xfrm>
              <a:off x="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9" name="Rectangle 1069"/>
            <p:cNvSpPr>
              <a:spLocks noChangeArrowheads="1"/>
            </p:cNvSpPr>
            <p:nvPr/>
          </p:nvSpPr>
          <p:spPr bwMode="auto">
            <a:xfrm>
              <a:off x="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0" name="Rectangle 1070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Rectangle 1071"/>
            <p:cNvSpPr>
              <a:spLocks noChangeArrowheads="1"/>
            </p:cNvSpPr>
            <p:nvPr/>
          </p:nvSpPr>
          <p:spPr bwMode="auto">
            <a:xfrm>
              <a:off x="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Rectangle 1072"/>
            <p:cNvSpPr>
              <a:spLocks noChangeArrowheads="1"/>
            </p:cNvSpPr>
            <p:nvPr/>
          </p:nvSpPr>
          <p:spPr bwMode="auto">
            <a:xfrm>
              <a:off x="1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Rectangle 1073"/>
            <p:cNvSpPr>
              <a:spLocks noChangeArrowheads="1"/>
            </p:cNvSpPr>
            <p:nvPr/>
          </p:nvSpPr>
          <p:spPr bwMode="auto">
            <a:xfrm>
              <a:off x="1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4" name="Rectangle 1074"/>
            <p:cNvSpPr>
              <a:spLocks noChangeArrowheads="1"/>
            </p:cNvSpPr>
            <p:nvPr/>
          </p:nvSpPr>
          <p:spPr bwMode="auto">
            <a:xfrm>
              <a:off x="1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5" name="Rectangle 1075"/>
            <p:cNvSpPr>
              <a:spLocks noChangeArrowheads="1"/>
            </p:cNvSpPr>
            <p:nvPr/>
          </p:nvSpPr>
          <p:spPr bwMode="auto">
            <a:xfrm>
              <a:off x="1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6" name="Rectangle 1076"/>
            <p:cNvSpPr>
              <a:spLocks noChangeArrowheads="1"/>
            </p:cNvSpPr>
            <p:nvPr/>
          </p:nvSpPr>
          <p:spPr bwMode="auto">
            <a:xfrm>
              <a:off x="1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7" name="Rectangle 1077"/>
            <p:cNvSpPr>
              <a:spLocks noChangeArrowheads="1"/>
            </p:cNvSpPr>
            <p:nvPr/>
          </p:nvSpPr>
          <p:spPr bwMode="auto">
            <a:xfrm>
              <a:off x="1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Rectangle 1078"/>
            <p:cNvSpPr>
              <a:spLocks noChangeArrowheads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9" name="Rectangle 1079"/>
            <p:cNvSpPr>
              <a:spLocks noChangeArrowheads="1"/>
            </p:cNvSpPr>
            <p:nvPr/>
          </p:nvSpPr>
          <p:spPr bwMode="auto">
            <a:xfrm>
              <a:off x="1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0" name="Rectangle 1080"/>
            <p:cNvSpPr>
              <a:spLocks noChangeArrowheads="1"/>
            </p:cNvSpPr>
            <p:nvPr/>
          </p:nvSpPr>
          <p:spPr bwMode="auto">
            <a:xfrm>
              <a:off x="1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1" name="Rectangle 1081"/>
            <p:cNvSpPr>
              <a:spLocks noChangeArrowheads="1"/>
            </p:cNvSpPr>
            <p:nvPr/>
          </p:nvSpPr>
          <p:spPr bwMode="auto">
            <a:xfrm>
              <a:off x="1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2" name="Rectangle 1082"/>
            <p:cNvSpPr>
              <a:spLocks noChangeArrowheads="1"/>
            </p:cNvSpPr>
            <p:nvPr/>
          </p:nvSpPr>
          <p:spPr bwMode="auto">
            <a:xfrm>
              <a:off x="1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3" name="Rectangle 1083"/>
            <p:cNvSpPr>
              <a:spLocks noChangeArrowheads="1"/>
            </p:cNvSpPr>
            <p:nvPr/>
          </p:nvSpPr>
          <p:spPr bwMode="auto">
            <a:xfrm>
              <a:off x="1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4" name="Rectangle 1084"/>
            <p:cNvSpPr>
              <a:spLocks noChangeArrowheads="1"/>
            </p:cNvSpPr>
            <p:nvPr/>
          </p:nvSpPr>
          <p:spPr bwMode="auto">
            <a:xfrm>
              <a:off x="1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5" name="Rectangle 1085"/>
            <p:cNvSpPr>
              <a:spLocks noChangeArrowheads="1"/>
            </p:cNvSpPr>
            <p:nvPr/>
          </p:nvSpPr>
          <p:spPr bwMode="auto">
            <a:xfrm>
              <a:off x="1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6" name="Rectangle 1086"/>
            <p:cNvSpPr>
              <a:spLocks noChangeArrowheads="1"/>
            </p:cNvSpPr>
            <p:nvPr/>
          </p:nvSpPr>
          <p:spPr bwMode="auto">
            <a:xfrm>
              <a:off x="1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7" name="Rectangle 1087"/>
            <p:cNvSpPr>
              <a:spLocks noChangeArrowheads="1"/>
            </p:cNvSpPr>
            <p:nvPr/>
          </p:nvSpPr>
          <p:spPr bwMode="auto">
            <a:xfrm>
              <a:off x="1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8" name="Rectangle 1088"/>
            <p:cNvSpPr>
              <a:spLocks noChangeArrowheads="1"/>
            </p:cNvSpPr>
            <p:nvPr/>
          </p:nvSpPr>
          <p:spPr bwMode="auto">
            <a:xfrm>
              <a:off x="1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9" name="Rectangle 1089"/>
            <p:cNvSpPr>
              <a:spLocks noChangeArrowheads="1"/>
            </p:cNvSpPr>
            <p:nvPr/>
          </p:nvSpPr>
          <p:spPr bwMode="auto">
            <a:xfrm>
              <a:off x="1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0" name="Rectangle 1090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1" name="Rectangle 1091"/>
            <p:cNvSpPr>
              <a:spLocks noChangeArrowheads="1"/>
            </p:cNvSpPr>
            <p:nvPr/>
          </p:nvSpPr>
          <p:spPr bwMode="auto">
            <a:xfrm>
              <a:off x="1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2" name="Rectangle 1092"/>
            <p:cNvSpPr>
              <a:spLocks noChangeArrowheads="1"/>
            </p:cNvSpPr>
            <p:nvPr/>
          </p:nvSpPr>
          <p:spPr bwMode="auto">
            <a:xfrm>
              <a:off x="1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3" name="Rectangle 1093"/>
            <p:cNvSpPr>
              <a:spLocks noChangeArrowheads="1"/>
            </p:cNvSpPr>
            <p:nvPr/>
          </p:nvSpPr>
          <p:spPr bwMode="auto">
            <a:xfrm>
              <a:off x="1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4" name="Rectangle 1094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5" name="Rectangle 1095"/>
            <p:cNvSpPr>
              <a:spLocks noChangeArrowheads="1"/>
            </p:cNvSpPr>
            <p:nvPr/>
          </p:nvSpPr>
          <p:spPr bwMode="auto">
            <a:xfrm>
              <a:off x="1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Rectangle 1096"/>
            <p:cNvSpPr>
              <a:spLocks noChangeArrowheads="1"/>
            </p:cNvSpPr>
            <p:nvPr/>
          </p:nvSpPr>
          <p:spPr bwMode="auto">
            <a:xfrm>
              <a:off x="1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Rectangle 1097"/>
            <p:cNvSpPr>
              <a:spLocks noChangeArrowheads="1"/>
            </p:cNvSpPr>
            <p:nvPr/>
          </p:nvSpPr>
          <p:spPr bwMode="auto">
            <a:xfrm>
              <a:off x="1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8" name="Rectangle 1098"/>
            <p:cNvSpPr>
              <a:spLocks noChangeArrowheads="1"/>
            </p:cNvSpPr>
            <p:nvPr/>
          </p:nvSpPr>
          <p:spPr bwMode="auto">
            <a:xfrm>
              <a:off x="1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9" name="Rectangle 1099"/>
            <p:cNvSpPr>
              <a:spLocks noChangeArrowheads="1"/>
            </p:cNvSpPr>
            <p:nvPr/>
          </p:nvSpPr>
          <p:spPr bwMode="auto">
            <a:xfrm>
              <a:off x="2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0" name="Rectangle 1100"/>
            <p:cNvSpPr>
              <a:spLocks noChangeArrowheads="1"/>
            </p:cNvSpPr>
            <p:nvPr/>
          </p:nvSpPr>
          <p:spPr bwMode="auto">
            <a:xfrm>
              <a:off x="2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1" name="Rectangle 1101"/>
            <p:cNvSpPr>
              <a:spLocks noChangeArrowheads="1"/>
            </p:cNvSpPr>
            <p:nvPr/>
          </p:nvSpPr>
          <p:spPr bwMode="auto">
            <a:xfrm>
              <a:off x="2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2" name="Rectangle 1102"/>
            <p:cNvSpPr>
              <a:spLocks noChangeArrowheads="1"/>
            </p:cNvSpPr>
            <p:nvPr/>
          </p:nvSpPr>
          <p:spPr bwMode="auto">
            <a:xfrm>
              <a:off x="2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3" name="Rectangle 1103"/>
            <p:cNvSpPr>
              <a:spLocks noChangeArrowheads="1"/>
            </p:cNvSpPr>
            <p:nvPr/>
          </p:nvSpPr>
          <p:spPr bwMode="auto">
            <a:xfrm>
              <a:off x="2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4" name="Rectangle 1104"/>
            <p:cNvSpPr>
              <a:spLocks noChangeArrowheads="1"/>
            </p:cNvSpPr>
            <p:nvPr/>
          </p:nvSpPr>
          <p:spPr bwMode="auto">
            <a:xfrm>
              <a:off x="2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5" name="Rectangle 1105"/>
            <p:cNvSpPr>
              <a:spLocks noChangeArrowheads="1"/>
            </p:cNvSpPr>
            <p:nvPr/>
          </p:nvSpPr>
          <p:spPr bwMode="auto">
            <a:xfrm>
              <a:off x="2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6" name="Rectangle 1106"/>
            <p:cNvSpPr>
              <a:spLocks noChangeArrowheads="1"/>
            </p:cNvSpPr>
            <p:nvPr/>
          </p:nvSpPr>
          <p:spPr bwMode="auto">
            <a:xfrm>
              <a:off x="2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7" name="Rectangle 1107"/>
            <p:cNvSpPr>
              <a:spLocks noChangeArrowheads="1"/>
            </p:cNvSpPr>
            <p:nvPr/>
          </p:nvSpPr>
          <p:spPr bwMode="auto">
            <a:xfrm>
              <a:off x="2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8" name="Rectangle 1108"/>
            <p:cNvSpPr>
              <a:spLocks noChangeArrowheads="1"/>
            </p:cNvSpPr>
            <p:nvPr/>
          </p:nvSpPr>
          <p:spPr bwMode="auto">
            <a:xfrm>
              <a:off x="2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9" name="Rectangle 1109"/>
            <p:cNvSpPr>
              <a:spLocks noChangeArrowheads="1"/>
            </p:cNvSpPr>
            <p:nvPr/>
          </p:nvSpPr>
          <p:spPr bwMode="auto">
            <a:xfrm>
              <a:off x="2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0" name="Rectangle 1110"/>
            <p:cNvSpPr>
              <a:spLocks noChangeArrowheads="1"/>
            </p:cNvSpPr>
            <p:nvPr/>
          </p:nvSpPr>
          <p:spPr bwMode="auto">
            <a:xfrm>
              <a:off x="2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1" name="Rectangle 1111"/>
            <p:cNvSpPr>
              <a:spLocks noChangeArrowheads="1"/>
            </p:cNvSpPr>
            <p:nvPr/>
          </p:nvSpPr>
          <p:spPr bwMode="auto">
            <a:xfrm>
              <a:off x="2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2" name="Rectangle 1112"/>
            <p:cNvSpPr>
              <a:spLocks noChangeArrowheads="1"/>
            </p:cNvSpPr>
            <p:nvPr/>
          </p:nvSpPr>
          <p:spPr bwMode="auto">
            <a:xfrm>
              <a:off x="2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3" name="Rectangle 1113"/>
            <p:cNvSpPr>
              <a:spLocks noChangeArrowheads="1"/>
            </p:cNvSpPr>
            <p:nvPr/>
          </p:nvSpPr>
          <p:spPr bwMode="auto">
            <a:xfrm>
              <a:off x="2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4" name="Rectangle 1114"/>
            <p:cNvSpPr>
              <a:spLocks noChangeArrowheads="1"/>
            </p:cNvSpPr>
            <p:nvPr/>
          </p:nvSpPr>
          <p:spPr bwMode="auto">
            <a:xfrm>
              <a:off x="2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5" name="Rectangle 1115"/>
            <p:cNvSpPr>
              <a:spLocks noChangeArrowheads="1"/>
            </p:cNvSpPr>
            <p:nvPr/>
          </p:nvSpPr>
          <p:spPr bwMode="auto">
            <a:xfrm>
              <a:off x="2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6" name="Rectangle 1116"/>
            <p:cNvSpPr>
              <a:spLocks noChangeArrowheads="1"/>
            </p:cNvSpPr>
            <p:nvPr/>
          </p:nvSpPr>
          <p:spPr bwMode="auto">
            <a:xfrm>
              <a:off x="2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7" name="Rectangle 1117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8" name="Rectangle 1118"/>
            <p:cNvSpPr>
              <a:spLocks noChangeArrowheads="1"/>
            </p:cNvSpPr>
            <p:nvPr/>
          </p:nvSpPr>
          <p:spPr bwMode="auto">
            <a:xfrm>
              <a:off x="2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9" name="Rectangle 1119"/>
            <p:cNvSpPr>
              <a:spLocks noChangeArrowheads="1"/>
            </p:cNvSpPr>
            <p:nvPr/>
          </p:nvSpPr>
          <p:spPr bwMode="auto">
            <a:xfrm>
              <a:off x="2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0" name="Rectangle 1120"/>
            <p:cNvSpPr>
              <a:spLocks noChangeArrowheads="1"/>
            </p:cNvSpPr>
            <p:nvPr/>
          </p:nvSpPr>
          <p:spPr bwMode="auto">
            <a:xfrm>
              <a:off x="2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1" name="Rectangle 1121"/>
            <p:cNvSpPr>
              <a:spLocks noChangeArrowheads="1"/>
            </p:cNvSpPr>
            <p:nvPr/>
          </p:nvSpPr>
          <p:spPr bwMode="auto">
            <a:xfrm>
              <a:off x="2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2" name="Rectangle 1122"/>
            <p:cNvSpPr>
              <a:spLocks noChangeArrowheads="1"/>
            </p:cNvSpPr>
            <p:nvPr/>
          </p:nvSpPr>
          <p:spPr bwMode="auto">
            <a:xfrm>
              <a:off x="2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3" name="Rectangle 1123"/>
            <p:cNvSpPr>
              <a:spLocks noChangeArrowheads="1"/>
            </p:cNvSpPr>
            <p:nvPr/>
          </p:nvSpPr>
          <p:spPr bwMode="auto">
            <a:xfrm>
              <a:off x="2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4" name="Rectangle 1124"/>
            <p:cNvSpPr>
              <a:spLocks noChangeArrowheads="1"/>
            </p:cNvSpPr>
            <p:nvPr/>
          </p:nvSpPr>
          <p:spPr bwMode="auto">
            <a:xfrm>
              <a:off x="2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5" name="Rectangle 1125"/>
            <p:cNvSpPr>
              <a:spLocks noChangeArrowheads="1"/>
            </p:cNvSpPr>
            <p:nvPr/>
          </p:nvSpPr>
          <p:spPr bwMode="auto">
            <a:xfrm>
              <a:off x="2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6" name="Rectangle 1126"/>
            <p:cNvSpPr>
              <a:spLocks noChangeArrowheads="1"/>
            </p:cNvSpPr>
            <p:nvPr/>
          </p:nvSpPr>
          <p:spPr bwMode="auto">
            <a:xfrm>
              <a:off x="4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7" name="Rectangle 1127"/>
            <p:cNvSpPr>
              <a:spLocks noChangeArrowheads="1"/>
            </p:cNvSpPr>
            <p:nvPr/>
          </p:nvSpPr>
          <p:spPr bwMode="auto">
            <a:xfrm>
              <a:off x="4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8" name="Rectangle 1128"/>
            <p:cNvSpPr>
              <a:spLocks noChangeArrowheads="1"/>
            </p:cNvSpPr>
            <p:nvPr/>
          </p:nvSpPr>
          <p:spPr bwMode="auto">
            <a:xfrm>
              <a:off x="4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9" name="Rectangle 1129"/>
            <p:cNvSpPr>
              <a:spLocks noChangeArrowheads="1"/>
            </p:cNvSpPr>
            <p:nvPr/>
          </p:nvSpPr>
          <p:spPr bwMode="auto">
            <a:xfrm>
              <a:off x="4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0" name="Rectangle 1130"/>
            <p:cNvSpPr>
              <a:spLocks noChangeArrowheads="1"/>
            </p:cNvSpPr>
            <p:nvPr/>
          </p:nvSpPr>
          <p:spPr bwMode="auto">
            <a:xfrm>
              <a:off x="4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1" name="Rectangle 1131"/>
            <p:cNvSpPr>
              <a:spLocks noChangeArrowheads="1"/>
            </p:cNvSpPr>
            <p:nvPr/>
          </p:nvSpPr>
          <p:spPr bwMode="auto">
            <a:xfrm>
              <a:off x="4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2" name="Rectangle 1132"/>
            <p:cNvSpPr>
              <a:spLocks noChangeArrowheads="1"/>
            </p:cNvSpPr>
            <p:nvPr/>
          </p:nvSpPr>
          <p:spPr bwMode="auto">
            <a:xfrm>
              <a:off x="4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3" name="Rectangle 1133"/>
            <p:cNvSpPr>
              <a:spLocks noChangeArrowheads="1"/>
            </p:cNvSpPr>
            <p:nvPr/>
          </p:nvSpPr>
          <p:spPr bwMode="auto">
            <a:xfrm>
              <a:off x="4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4" name="Rectangle 1134"/>
            <p:cNvSpPr>
              <a:spLocks noChangeArrowheads="1"/>
            </p:cNvSpPr>
            <p:nvPr/>
          </p:nvSpPr>
          <p:spPr bwMode="auto">
            <a:xfrm>
              <a:off x="4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5" name="Rectangle 1135"/>
            <p:cNvSpPr>
              <a:spLocks noChangeArrowheads="1"/>
            </p:cNvSpPr>
            <p:nvPr/>
          </p:nvSpPr>
          <p:spPr bwMode="auto">
            <a:xfrm>
              <a:off x="4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6" name="Rectangle 1136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Rectangle 1137"/>
            <p:cNvSpPr>
              <a:spLocks noChangeArrowheads="1"/>
            </p:cNvSpPr>
            <p:nvPr/>
          </p:nvSpPr>
          <p:spPr bwMode="auto">
            <a:xfrm>
              <a:off x="4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Rectangle 1138"/>
            <p:cNvSpPr>
              <a:spLocks noChangeArrowheads="1"/>
            </p:cNvSpPr>
            <p:nvPr/>
          </p:nvSpPr>
          <p:spPr bwMode="auto">
            <a:xfrm>
              <a:off x="4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9" name="Rectangle 1139"/>
            <p:cNvSpPr>
              <a:spLocks noChangeArrowheads="1"/>
            </p:cNvSpPr>
            <p:nvPr/>
          </p:nvSpPr>
          <p:spPr bwMode="auto">
            <a:xfrm>
              <a:off x="4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0" name="Rectangle 1140"/>
            <p:cNvSpPr>
              <a:spLocks noChangeArrowheads="1"/>
            </p:cNvSpPr>
            <p:nvPr/>
          </p:nvSpPr>
          <p:spPr bwMode="auto">
            <a:xfrm>
              <a:off x="4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1" name="Rectangle 1141"/>
            <p:cNvSpPr>
              <a:spLocks noChangeArrowheads="1"/>
            </p:cNvSpPr>
            <p:nvPr/>
          </p:nvSpPr>
          <p:spPr bwMode="auto">
            <a:xfrm>
              <a:off x="4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2" name="Rectangle 1142"/>
            <p:cNvSpPr>
              <a:spLocks noChangeArrowheads="1"/>
            </p:cNvSpPr>
            <p:nvPr/>
          </p:nvSpPr>
          <p:spPr bwMode="auto">
            <a:xfrm>
              <a:off x="4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3" name="Rectangle 1143"/>
            <p:cNvSpPr>
              <a:spLocks noChangeArrowheads="1"/>
            </p:cNvSpPr>
            <p:nvPr/>
          </p:nvSpPr>
          <p:spPr bwMode="auto">
            <a:xfrm>
              <a:off x="4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4" name="Rectangle 1144"/>
            <p:cNvSpPr>
              <a:spLocks noChangeArrowheads="1"/>
            </p:cNvSpPr>
            <p:nvPr/>
          </p:nvSpPr>
          <p:spPr bwMode="auto">
            <a:xfrm>
              <a:off x="4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5" name="Rectangle 1145"/>
            <p:cNvSpPr>
              <a:spLocks noChangeArrowheads="1"/>
            </p:cNvSpPr>
            <p:nvPr/>
          </p:nvSpPr>
          <p:spPr bwMode="auto">
            <a:xfrm>
              <a:off x="4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6" name="Rectangle 1146"/>
            <p:cNvSpPr>
              <a:spLocks noChangeArrowheads="1"/>
            </p:cNvSpPr>
            <p:nvPr/>
          </p:nvSpPr>
          <p:spPr bwMode="auto">
            <a:xfrm>
              <a:off x="4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7" name="Rectangle 1147"/>
            <p:cNvSpPr>
              <a:spLocks noChangeArrowheads="1"/>
            </p:cNvSpPr>
            <p:nvPr/>
          </p:nvSpPr>
          <p:spPr bwMode="auto">
            <a:xfrm>
              <a:off x="4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8" name="Rectangle 1148"/>
            <p:cNvSpPr>
              <a:spLocks noChangeArrowheads="1"/>
            </p:cNvSpPr>
            <p:nvPr/>
          </p:nvSpPr>
          <p:spPr bwMode="auto">
            <a:xfrm>
              <a:off x="4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9" name="Rectangle 1149"/>
            <p:cNvSpPr>
              <a:spLocks noChangeArrowheads="1"/>
            </p:cNvSpPr>
            <p:nvPr/>
          </p:nvSpPr>
          <p:spPr bwMode="auto">
            <a:xfrm>
              <a:off x="4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0" name="Rectangle 1150"/>
            <p:cNvSpPr>
              <a:spLocks noChangeArrowheads="1"/>
            </p:cNvSpPr>
            <p:nvPr/>
          </p:nvSpPr>
          <p:spPr bwMode="auto">
            <a:xfrm>
              <a:off x="4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1" name="Rectangle 1151"/>
            <p:cNvSpPr>
              <a:spLocks noChangeArrowheads="1"/>
            </p:cNvSpPr>
            <p:nvPr/>
          </p:nvSpPr>
          <p:spPr bwMode="auto">
            <a:xfrm>
              <a:off x="4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2" name="Rectangle 1152"/>
            <p:cNvSpPr>
              <a:spLocks noChangeArrowheads="1"/>
            </p:cNvSpPr>
            <p:nvPr/>
          </p:nvSpPr>
          <p:spPr bwMode="auto">
            <a:xfrm>
              <a:off x="4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3" name="Rectangle 1153"/>
            <p:cNvSpPr>
              <a:spLocks noChangeArrowheads="1"/>
            </p:cNvSpPr>
            <p:nvPr/>
          </p:nvSpPr>
          <p:spPr bwMode="auto">
            <a:xfrm>
              <a:off x="5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4" name="Rectangle 1154"/>
            <p:cNvSpPr>
              <a:spLocks noChangeArrowheads="1"/>
            </p:cNvSpPr>
            <p:nvPr/>
          </p:nvSpPr>
          <p:spPr bwMode="auto">
            <a:xfrm>
              <a:off x="5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5" name="Rectangle 1155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Rectangle 1156"/>
            <p:cNvSpPr>
              <a:spLocks noChangeArrowheads="1"/>
            </p:cNvSpPr>
            <p:nvPr/>
          </p:nvSpPr>
          <p:spPr bwMode="auto">
            <a:xfrm>
              <a:off x="5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Rectangle 1157"/>
            <p:cNvSpPr>
              <a:spLocks noChangeArrowheads="1"/>
            </p:cNvSpPr>
            <p:nvPr/>
          </p:nvSpPr>
          <p:spPr bwMode="auto">
            <a:xfrm>
              <a:off x="5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8" name="Rectangle 1158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9" name="Rectangle 1159"/>
            <p:cNvSpPr>
              <a:spLocks noChangeArrowheads="1"/>
            </p:cNvSpPr>
            <p:nvPr/>
          </p:nvSpPr>
          <p:spPr bwMode="auto">
            <a:xfrm>
              <a:off x="5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0" name="Rectangle 1160"/>
            <p:cNvSpPr>
              <a:spLocks noChangeArrowheads="1"/>
            </p:cNvSpPr>
            <p:nvPr/>
          </p:nvSpPr>
          <p:spPr bwMode="auto">
            <a:xfrm>
              <a:off x="5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1" name="Rectangle 1161"/>
            <p:cNvSpPr>
              <a:spLocks noChangeArrowheads="1"/>
            </p:cNvSpPr>
            <p:nvPr/>
          </p:nvSpPr>
          <p:spPr bwMode="auto">
            <a:xfrm>
              <a:off x="5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2" name="Rectangle 1162"/>
            <p:cNvSpPr>
              <a:spLocks noChangeArrowheads="1"/>
            </p:cNvSpPr>
            <p:nvPr/>
          </p:nvSpPr>
          <p:spPr bwMode="auto">
            <a:xfrm>
              <a:off x="5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3" name="Rectangle 1163"/>
            <p:cNvSpPr>
              <a:spLocks noChangeArrowheads="1"/>
            </p:cNvSpPr>
            <p:nvPr/>
          </p:nvSpPr>
          <p:spPr bwMode="auto">
            <a:xfrm>
              <a:off x="5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4" name="Rectangle 1164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5" name="Rectangle 1165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6" name="Rectangle 1166"/>
            <p:cNvSpPr>
              <a:spLocks noChangeArrowheads="1"/>
            </p:cNvSpPr>
            <p:nvPr/>
          </p:nvSpPr>
          <p:spPr bwMode="auto">
            <a:xfrm>
              <a:off x="5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7" name="Rectangle 1167"/>
            <p:cNvSpPr>
              <a:spLocks noChangeArrowheads="1"/>
            </p:cNvSpPr>
            <p:nvPr/>
          </p:nvSpPr>
          <p:spPr bwMode="auto">
            <a:xfrm>
              <a:off x="5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8" name="Rectangle 1168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59" name="Rectangle 1169"/>
            <p:cNvSpPr>
              <a:spLocks noChangeArrowheads="1"/>
            </p:cNvSpPr>
            <p:nvPr/>
          </p:nvSpPr>
          <p:spPr bwMode="auto">
            <a:xfrm>
              <a:off x="5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0" name="Rectangle 1170"/>
            <p:cNvSpPr>
              <a:spLocks noChangeArrowheads="1"/>
            </p:cNvSpPr>
            <p:nvPr/>
          </p:nvSpPr>
          <p:spPr bwMode="auto">
            <a:xfrm>
              <a:off x="5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1" name="Rectangle 1171"/>
            <p:cNvSpPr>
              <a:spLocks noChangeArrowheads="1"/>
            </p:cNvSpPr>
            <p:nvPr/>
          </p:nvSpPr>
          <p:spPr bwMode="auto">
            <a:xfrm>
              <a:off x="5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2" name="Rectangle 1172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3" name="Rectangle 1173"/>
            <p:cNvSpPr>
              <a:spLocks noChangeArrowheads="1"/>
            </p:cNvSpPr>
            <p:nvPr/>
          </p:nvSpPr>
          <p:spPr bwMode="auto">
            <a:xfrm>
              <a:off x="5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4" name="Rectangle 1174"/>
            <p:cNvSpPr>
              <a:spLocks noChangeArrowheads="1"/>
            </p:cNvSpPr>
            <p:nvPr/>
          </p:nvSpPr>
          <p:spPr bwMode="auto">
            <a:xfrm>
              <a:off x="5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5" name="Rectangle 1175"/>
            <p:cNvSpPr>
              <a:spLocks noChangeArrowheads="1"/>
            </p:cNvSpPr>
            <p:nvPr/>
          </p:nvSpPr>
          <p:spPr bwMode="auto">
            <a:xfrm>
              <a:off x="5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6" name="Rectangle 1176"/>
            <p:cNvSpPr>
              <a:spLocks noChangeArrowheads="1"/>
            </p:cNvSpPr>
            <p:nvPr/>
          </p:nvSpPr>
          <p:spPr bwMode="auto">
            <a:xfrm>
              <a:off x="5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7" name="Rectangle 1177"/>
            <p:cNvSpPr>
              <a:spLocks noChangeArrowheads="1"/>
            </p:cNvSpPr>
            <p:nvPr/>
          </p:nvSpPr>
          <p:spPr bwMode="auto">
            <a:xfrm>
              <a:off x="5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8" name="Rectangle 1178"/>
            <p:cNvSpPr>
              <a:spLocks noChangeArrowheads="1"/>
            </p:cNvSpPr>
            <p:nvPr/>
          </p:nvSpPr>
          <p:spPr bwMode="auto">
            <a:xfrm>
              <a:off x="5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69" name="Rectangle 1179"/>
            <p:cNvSpPr>
              <a:spLocks noChangeArrowheads="1"/>
            </p:cNvSpPr>
            <p:nvPr/>
          </p:nvSpPr>
          <p:spPr bwMode="auto">
            <a:xfrm>
              <a:off x="5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0" name="Rectangle 1180"/>
            <p:cNvSpPr>
              <a:spLocks noChangeArrowheads="1"/>
            </p:cNvSpPr>
            <p:nvPr/>
          </p:nvSpPr>
          <p:spPr bwMode="auto">
            <a:xfrm>
              <a:off x="72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1" name="Rectangle 1181"/>
            <p:cNvSpPr>
              <a:spLocks noChangeArrowheads="1"/>
            </p:cNvSpPr>
            <p:nvPr/>
          </p:nvSpPr>
          <p:spPr bwMode="auto">
            <a:xfrm>
              <a:off x="72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2" name="Rectangle 1182"/>
            <p:cNvSpPr>
              <a:spLocks noChangeArrowheads="1"/>
            </p:cNvSpPr>
            <p:nvPr/>
          </p:nvSpPr>
          <p:spPr bwMode="auto">
            <a:xfrm>
              <a:off x="72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3" name="Rectangle 1183"/>
            <p:cNvSpPr>
              <a:spLocks noChangeArrowheads="1"/>
            </p:cNvSpPr>
            <p:nvPr/>
          </p:nvSpPr>
          <p:spPr bwMode="auto">
            <a:xfrm>
              <a:off x="72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4" name="Rectangle 1184"/>
            <p:cNvSpPr>
              <a:spLocks noChangeArrowheads="1"/>
            </p:cNvSpPr>
            <p:nvPr/>
          </p:nvSpPr>
          <p:spPr bwMode="auto">
            <a:xfrm>
              <a:off x="72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5" name="Rectangle 118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6" name="Rectangle 1186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7" name="Rectangle 1187"/>
            <p:cNvSpPr>
              <a:spLocks noChangeArrowheads="1"/>
            </p:cNvSpPr>
            <p:nvPr/>
          </p:nvSpPr>
          <p:spPr bwMode="auto">
            <a:xfrm>
              <a:off x="72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8" name="Rectangle 1188"/>
            <p:cNvSpPr>
              <a:spLocks noChangeArrowheads="1"/>
            </p:cNvSpPr>
            <p:nvPr/>
          </p:nvSpPr>
          <p:spPr bwMode="auto">
            <a:xfrm>
              <a:off x="72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79" name="Rectangle 1189"/>
            <p:cNvSpPr>
              <a:spLocks noChangeArrowheads="1"/>
            </p:cNvSpPr>
            <p:nvPr/>
          </p:nvSpPr>
          <p:spPr bwMode="auto">
            <a:xfrm>
              <a:off x="72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0" name="Rectangle 1190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1" name="Rectangle 1191"/>
            <p:cNvSpPr>
              <a:spLocks noChangeArrowheads="1"/>
            </p:cNvSpPr>
            <p:nvPr/>
          </p:nvSpPr>
          <p:spPr bwMode="auto">
            <a:xfrm>
              <a:off x="72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2" name="Rectangle 1192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3" name="Rectangle 1193"/>
            <p:cNvSpPr>
              <a:spLocks noChangeArrowheads="1"/>
            </p:cNvSpPr>
            <p:nvPr/>
          </p:nvSpPr>
          <p:spPr bwMode="auto">
            <a:xfrm>
              <a:off x="72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4" name="Rectangle 1194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5" name="Rectangle 1195"/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6" name="Rectangle 1196"/>
            <p:cNvSpPr>
              <a:spLocks noChangeArrowheads="1"/>
            </p:cNvSpPr>
            <p:nvPr/>
          </p:nvSpPr>
          <p:spPr bwMode="auto">
            <a:xfrm>
              <a:off x="72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7" name="Rectangle 1197"/>
            <p:cNvSpPr>
              <a:spLocks noChangeArrowheads="1"/>
            </p:cNvSpPr>
            <p:nvPr/>
          </p:nvSpPr>
          <p:spPr bwMode="auto">
            <a:xfrm>
              <a:off x="72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8" name="Rectangle 1198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89" name="Rectangle 1199"/>
            <p:cNvSpPr>
              <a:spLocks noChangeArrowheads="1"/>
            </p:cNvSpPr>
            <p:nvPr/>
          </p:nvSpPr>
          <p:spPr bwMode="auto">
            <a:xfrm>
              <a:off x="72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0" name="Rectangle 1200"/>
            <p:cNvSpPr>
              <a:spLocks noChangeArrowheads="1"/>
            </p:cNvSpPr>
            <p:nvPr/>
          </p:nvSpPr>
          <p:spPr bwMode="auto">
            <a:xfrm>
              <a:off x="72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1" name="Rectangle 1201"/>
            <p:cNvSpPr>
              <a:spLocks noChangeArrowheads="1"/>
            </p:cNvSpPr>
            <p:nvPr/>
          </p:nvSpPr>
          <p:spPr bwMode="auto">
            <a:xfrm>
              <a:off x="72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2" name="Rectangle 1202"/>
            <p:cNvSpPr>
              <a:spLocks noChangeArrowheads="1"/>
            </p:cNvSpPr>
            <p:nvPr/>
          </p:nvSpPr>
          <p:spPr bwMode="auto">
            <a:xfrm>
              <a:off x="72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3" name="Rectangle 1203"/>
            <p:cNvSpPr>
              <a:spLocks noChangeArrowheads="1"/>
            </p:cNvSpPr>
            <p:nvPr/>
          </p:nvSpPr>
          <p:spPr bwMode="auto">
            <a:xfrm>
              <a:off x="72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4" name="Rectangle 1204"/>
            <p:cNvSpPr>
              <a:spLocks noChangeArrowheads="1"/>
            </p:cNvSpPr>
            <p:nvPr/>
          </p:nvSpPr>
          <p:spPr bwMode="auto">
            <a:xfrm>
              <a:off x="72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5" name="Rectangle 1205"/>
            <p:cNvSpPr>
              <a:spLocks noChangeArrowheads="1"/>
            </p:cNvSpPr>
            <p:nvPr/>
          </p:nvSpPr>
          <p:spPr bwMode="auto">
            <a:xfrm>
              <a:off x="72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6" name="Rectangle 1206"/>
            <p:cNvSpPr>
              <a:spLocks noChangeArrowheads="1"/>
            </p:cNvSpPr>
            <p:nvPr/>
          </p:nvSpPr>
          <p:spPr bwMode="auto">
            <a:xfrm>
              <a:off x="72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7" name="Rectangle 1207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8" name="Rectangle 1208"/>
            <p:cNvSpPr>
              <a:spLocks noChangeArrowheads="1"/>
            </p:cNvSpPr>
            <p:nvPr/>
          </p:nvSpPr>
          <p:spPr bwMode="auto">
            <a:xfrm>
              <a:off x="86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9" name="Rectangle 1209"/>
            <p:cNvSpPr>
              <a:spLocks noChangeArrowheads="1"/>
            </p:cNvSpPr>
            <p:nvPr/>
          </p:nvSpPr>
          <p:spPr bwMode="auto">
            <a:xfrm>
              <a:off x="86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0" name="Rectangle 1210"/>
            <p:cNvSpPr>
              <a:spLocks noChangeArrowheads="1"/>
            </p:cNvSpPr>
            <p:nvPr/>
          </p:nvSpPr>
          <p:spPr bwMode="auto">
            <a:xfrm>
              <a:off x="86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1" name="Rectangle 1211"/>
            <p:cNvSpPr>
              <a:spLocks noChangeArrowheads="1"/>
            </p:cNvSpPr>
            <p:nvPr/>
          </p:nvSpPr>
          <p:spPr bwMode="auto">
            <a:xfrm>
              <a:off x="86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2" name="Rectangle 1212"/>
            <p:cNvSpPr>
              <a:spLocks noChangeArrowheads="1"/>
            </p:cNvSpPr>
            <p:nvPr/>
          </p:nvSpPr>
          <p:spPr bwMode="auto">
            <a:xfrm>
              <a:off x="86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3" name="Rectangle 1213"/>
            <p:cNvSpPr>
              <a:spLocks noChangeArrowheads="1"/>
            </p:cNvSpPr>
            <p:nvPr/>
          </p:nvSpPr>
          <p:spPr bwMode="auto">
            <a:xfrm>
              <a:off x="86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4" name="Rectangle 1214"/>
            <p:cNvSpPr>
              <a:spLocks noChangeArrowheads="1"/>
            </p:cNvSpPr>
            <p:nvPr/>
          </p:nvSpPr>
          <p:spPr bwMode="auto">
            <a:xfrm>
              <a:off x="86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5" name="Rectangle 1215"/>
            <p:cNvSpPr>
              <a:spLocks noChangeArrowheads="1"/>
            </p:cNvSpPr>
            <p:nvPr/>
          </p:nvSpPr>
          <p:spPr bwMode="auto">
            <a:xfrm>
              <a:off x="86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6" name="Rectangle 1216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7" name="Rectangle 1217"/>
            <p:cNvSpPr>
              <a:spLocks noChangeArrowheads="1"/>
            </p:cNvSpPr>
            <p:nvPr/>
          </p:nvSpPr>
          <p:spPr bwMode="auto">
            <a:xfrm>
              <a:off x="86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8" name="Rectangle 1218"/>
            <p:cNvSpPr>
              <a:spLocks noChangeArrowheads="1"/>
            </p:cNvSpPr>
            <p:nvPr/>
          </p:nvSpPr>
          <p:spPr bwMode="auto">
            <a:xfrm>
              <a:off x="86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9" name="Rectangle 1219"/>
            <p:cNvSpPr>
              <a:spLocks noChangeArrowheads="1"/>
            </p:cNvSpPr>
            <p:nvPr/>
          </p:nvSpPr>
          <p:spPr bwMode="auto">
            <a:xfrm>
              <a:off x="86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0" name="Rectangle 1220"/>
            <p:cNvSpPr>
              <a:spLocks noChangeArrowheads="1"/>
            </p:cNvSpPr>
            <p:nvPr/>
          </p:nvSpPr>
          <p:spPr bwMode="auto">
            <a:xfrm>
              <a:off x="86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1" name="Rectangle 1221"/>
            <p:cNvSpPr>
              <a:spLocks noChangeArrowheads="1"/>
            </p:cNvSpPr>
            <p:nvPr/>
          </p:nvSpPr>
          <p:spPr bwMode="auto">
            <a:xfrm>
              <a:off x="86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2" name="Rectangle 1222"/>
            <p:cNvSpPr>
              <a:spLocks noChangeArrowheads="1"/>
            </p:cNvSpPr>
            <p:nvPr/>
          </p:nvSpPr>
          <p:spPr bwMode="auto">
            <a:xfrm>
              <a:off x="86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3" name="Rectangle 1223"/>
            <p:cNvSpPr>
              <a:spLocks noChangeArrowheads="1"/>
            </p:cNvSpPr>
            <p:nvPr/>
          </p:nvSpPr>
          <p:spPr bwMode="auto">
            <a:xfrm>
              <a:off x="86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4" name="Rectangle 1224"/>
            <p:cNvSpPr>
              <a:spLocks noChangeArrowheads="1"/>
            </p:cNvSpPr>
            <p:nvPr/>
          </p:nvSpPr>
          <p:spPr bwMode="auto">
            <a:xfrm>
              <a:off x="86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5" name="Rectangle 1225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6" name="Rectangle 1226"/>
            <p:cNvSpPr>
              <a:spLocks noChangeArrowheads="1"/>
            </p:cNvSpPr>
            <p:nvPr/>
          </p:nvSpPr>
          <p:spPr bwMode="auto">
            <a:xfrm>
              <a:off x="86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7" name="Rectangle 1227"/>
            <p:cNvSpPr>
              <a:spLocks noChangeArrowheads="1"/>
            </p:cNvSpPr>
            <p:nvPr/>
          </p:nvSpPr>
          <p:spPr bwMode="auto">
            <a:xfrm>
              <a:off x="86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8" name="Rectangle 1228"/>
            <p:cNvSpPr>
              <a:spLocks noChangeArrowheads="1"/>
            </p:cNvSpPr>
            <p:nvPr/>
          </p:nvSpPr>
          <p:spPr bwMode="auto">
            <a:xfrm>
              <a:off x="86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9" name="Rectangle 1229"/>
            <p:cNvSpPr>
              <a:spLocks noChangeArrowheads="1"/>
            </p:cNvSpPr>
            <p:nvPr/>
          </p:nvSpPr>
          <p:spPr bwMode="auto">
            <a:xfrm>
              <a:off x="86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0" name="Rectangle 1230"/>
            <p:cNvSpPr>
              <a:spLocks noChangeArrowheads="1"/>
            </p:cNvSpPr>
            <p:nvPr/>
          </p:nvSpPr>
          <p:spPr bwMode="auto">
            <a:xfrm>
              <a:off x="86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1" name="Rectangle 1231"/>
            <p:cNvSpPr>
              <a:spLocks noChangeArrowheads="1"/>
            </p:cNvSpPr>
            <p:nvPr/>
          </p:nvSpPr>
          <p:spPr bwMode="auto">
            <a:xfrm>
              <a:off x="86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2" name="Rectangle 1232"/>
            <p:cNvSpPr>
              <a:spLocks noChangeArrowheads="1"/>
            </p:cNvSpPr>
            <p:nvPr/>
          </p:nvSpPr>
          <p:spPr bwMode="auto">
            <a:xfrm>
              <a:off x="86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3" name="Rectangle 1233"/>
            <p:cNvSpPr>
              <a:spLocks noChangeArrowheads="1"/>
            </p:cNvSpPr>
            <p:nvPr/>
          </p:nvSpPr>
          <p:spPr bwMode="auto">
            <a:xfrm>
              <a:off x="86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4" name="Rectangle 1234"/>
            <p:cNvSpPr>
              <a:spLocks noChangeArrowheads="1"/>
            </p:cNvSpPr>
            <p:nvPr/>
          </p:nvSpPr>
          <p:spPr bwMode="auto">
            <a:xfrm>
              <a:off x="100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5" name="Rectangle 1235"/>
            <p:cNvSpPr>
              <a:spLocks noChangeArrowheads="1"/>
            </p:cNvSpPr>
            <p:nvPr/>
          </p:nvSpPr>
          <p:spPr bwMode="auto">
            <a:xfrm>
              <a:off x="100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6" name="Rectangle 1236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7" name="Rectangle 1237"/>
            <p:cNvSpPr>
              <a:spLocks noChangeArrowheads="1"/>
            </p:cNvSpPr>
            <p:nvPr/>
          </p:nvSpPr>
          <p:spPr bwMode="auto">
            <a:xfrm>
              <a:off x="100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8" name="Rectangle 1238"/>
            <p:cNvSpPr>
              <a:spLocks noChangeArrowheads="1"/>
            </p:cNvSpPr>
            <p:nvPr/>
          </p:nvSpPr>
          <p:spPr bwMode="auto">
            <a:xfrm>
              <a:off x="100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9" name="Rectangle 1239"/>
            <p:cNvSpPr>
              <a:spLocks noChangeArrowheads="1"/>
            </p:cNvSpPr>
            <p:nvPr/>
          </p:nvSpPr>
          <p:spPr bwMode="auto">
            <a:xfrm>
              <a:off x="100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0" name="Rectangle 1240"/>
            <p:cNvSpPr>
              <a:spLocks noChangeArrowheads="1"/>
            </p:cNvSpPr>
            <p:nvPr/>
          </p:nvSpPr>
          <p:spPr bwMode="auto">
            <a:xfrm>
              <a:off x="100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1" name="Rectangle 1241"/>
            <p:cNvSpPr>
              <a:spLocks noChangeArrowheads="1"/>
            </p:cNvSpPr>
            <p:nvPr/>
          </p:nvSpPr>
          <p:spPr bwMode="auto">
            <a:xfrm>
              <a:off x="100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2" name="Rectangle 1242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3" name="Rectangle 1243"/>
            <p:cNvSpPr>
              <a:spLocks noChangeArrowheads="1"/>
            </p:cNvSpPr>
            <p:nvPr/>
          </p:nvSpPr>
          <p:spPr bwMode="auto">
            <a:xfrm>
              <a:off x="100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4" name="Rectangle 1244"/>
            <p:cNvSpPr>
              <a:spLocks noChangeArrowheads="1"/>
            </p:cNvSpPr>
            <p:nvPr/>
          </p:nvSpPr>
          <p:spPr bwMode="auto">
            <a:xfrm>
              <a:off x="100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5" name="Rectangle 1245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6" name="Rectangle 1246"/>
            <p:cNvSpPr>
              <a:spLocks noChangeArrowheads="1"/>
            </p:cNvSpPr>
            <p:nvPr/>
          </p:nvSpPr>
          <p:spPr bwMode="auto">
            <a:xfrm>
              <a:off x="100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7" name="Rectangle 1247"/>
            <p:cNvSpPr>
              <a:spLocks noChangeArrowheads="1"/>
            </p:cNvSpPr>
            <p:nvPr/>
          </p:nvSpPr>
          <p:spPr bwMode="auto">
            <a:xfrm>
              <a:off x="100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8" name="Rectangle 1248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9" name="Rectangle 1249"/>
            <p:cNvSpPr>
              <a:spLocks noChangeArrowheads="1"/>
            </p:cNvSpPr>
            <p:nvPr/>
          </p:nvSpPr>
          <p:spPr bwMode="auto">
            <a:xfrm>
              <a:off x="100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0" name="Rectangle 1250"/>
            <p:cNvSpPr>
              <a:spLocks noChangeArrowheads="1"/>
            </p:cNvSpPr>
            <p:nvPr/>
          </p:nvSpPr>
          <p:spPr bwMode="auto">
            <a:xfrm>
              <a:off x="100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1" name="Rectangle 1251"/>
            <p:cNvSpPr>
              <a:spLocks noChangeArrowheads="1"/>
            </p:cNvSpPr>
            <p:nvPr/>
          </p:nvSpPr>
          <p:spPr bwMode="auto">
            <a:xfrm>
              <a:off x="100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2" name="Rectangle 1252"/>
            <p:cNvSpPr>
              <a:spLocks noChangeArrowheads="1"/>
            </p:cNvSpPr>
            <p:nvPr/>
          </p:nvSpPr>
          <p:spPr bwMode="auto">
            <a:xfrm>
              <a:off x="100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3" name="Rectangle 1253"/>
            <p:cNvSpPr>
              <a:spLocks noChangeArrowheads="1"/>
            </p:cNvSpPr>
            <p:nvPr/>
          </p:nvSpPr>
          <p:spPr bwMode="auto">
            <a:xfrm>
              <a:off x="100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4" name="Rectangle 1254"/>
            <p:cNvSpPr>
              <a:spLocks noChangeArrowheads="1"/>
            </p:cNvSpPr>
            <p:nvPr/>
          </p:nvSpPr>
          <p:spPr bwMode="auto">
            <a:xfrm>
              <a:off x="100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5" name="Rectangle 1255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6" name="Rectangle 1256"/>
            <p:cNvSpPr>
              <a:spLocks noChangeArrowheads="1"/>
            </p:cNvSpPr>
            <p:nvPr/>
          </p:nvSpPr>
          <p:spPr bwMode="auto">
            <a:xfrm>
              <a:off x="100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7" name="Rectangle 1257"/>
            <p:cNvSpPr>
              <a:spLocks noChangeArrowheads="1"/>
            </p:cNvSpPr>
            <p:nvPr/>
          </p:nvSpPr>
          <p:spPr bwMode="auto">
            <a:xfrm>
              <a:off x="100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8" name="Rectangle 1258"/>
            <p:cNvSpPr>
              <a:spLocks noChangeArrowheads="1"/>
            </p:cNvSpPr>
            <p:nvPr/>
          </p:nvSpPr>
          <p:spPr bwMode="auto">
            <a:xfrm>
              <a:off x="100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9" name="Rectangle 1259"/>
            <p:cNvSpPr>
              <a:spLocks noChangeArrowheads="1"/>
            </p:cNvSpPr>
            <p:nvPr/>
          </p:nvSpPr>
          <p:spPr bwMode="auto">
            <a:xfrm>
              <a:off x="100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0" name="Rectangle 1260"/>
            <p:cNvSpPr>
              <a:spLocks noChangeArrowheads="1"/>
            </p:cNvSpPr>
            <p:nvPr/>
          </p:nvSpPr>
          <p:spPr bwMode="auto">
            <a:xfrm>
              <a:off x="100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1" name="Rectangle 1261"/>
            <p:cNvSpPr>
              <a:spLocks noChangeArrowheads="1"/>
            </p:cNvSpPr>
            <p:nvPr/>
          </p:nvSpPr>
          <p:spPr bwMode="auto">
            <a:xfrm>
              <a:off x="115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2" name="Rectangle 1262"/>
            <p:cNvSpPr>
              <a:spLocks noChangeArrowheads="1"/>
            </p:cNvSpPr>
            <p:nvPr/>
          </p:nvSpPr>
          <p:spPr bwMode="auto">
            <a:xfrm>
              <a:off x="115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3" name="Rectangle 1263"/>
            <p:cNvSpPr>
              <a:spLocks noChangeArrowheads="1"/>
            </p:cNvSpPr>
            <p:nvPr/>
          </p:nvSpPr>
          <p:spPr bwMode="auto">
            <a:xfrm>
              <a:off x="115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4" name="Rectangle 1264"/>
            <p:cNvSpPr>
              <a:spLocks noChangeArrowheads="1"/>
            </p:cNvSpPr>
            <p:nvPr/>
          </p:nvSpPr>
          <p:spPr bwMode="auto">
            <a:xfrm>
              <a:off x="115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5" name="Rectangle 1265"/>
            <p:cNvSpPr>
              <a:spLocks noChangeArrowheads="1"/>
            </p:cNvSpPr>
            <p:nvPr/>
          </p:nvSpPr>
          <p:spPr bwMode="auto">
            <a:xfrm>
              <a:off x="115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6" name="Rectangle 1266"/>
            <p:cNvSpPr>
              <a:spLocks noChangeArrowheads="1"/>
            </p:cNvSpPr>
            <p:nvPr/>
          </p:nvSpPr>
          <p:spPr bwMode="auto">
            <a:xfrm>
              <a:off x="115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7" name="Rectangle 1267"/>
            <p:cNvSpPr>
              <a:spLocks noChangeArrowheads="1"/>
            </p:cNvSpPr>
            <p:nvPr/>
          </p:nvSpPr>
          <p:spPr bwMode="auto">
            <a:xfrm>
              <a:off x="115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8" name="Rectangle 1268"/>
            <p:cNvSpPr>
              <a:spLocks noChangeArrowheads="1"/>
            </p:cNvSpPr>
            <p:nvPr/>
          </p:nvSpPr>
          <p:spPr bwMode="auto">
            <a:xfrm>
              <a:off x="115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9" name="Rectangle 1269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0" name="Rectangle 1270"/>
            <p:cNvSpPr>
              <a:spLocks noChangeArrowheads="1"/>
            </p:cNvSpPr>
            <p:nvPr/>
          </p:nvSpPr>
          <p:spPr bwMode="auto">
            <a:xfrm>
              <a:off x="115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1" name="Rectangle 1271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2" name="Rectangle 1272"/>
            <p:cNvSpPr>
              <a:spLocks noChangeArrowheads="1"/>
            </p:cNvSpPr>
            <p:nvPr/>
          </p:nvSpPr>
          <p:spPr bwMode="auto">
            <a:xfrm>
              <a:off x="115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3" name="Rectangle 1273"/>
            <p:cNvSpPr>
              <a:spLocks noChangeArrowheads="1"/>
            </p:cNvSpPr>
            <p:nvPr/>
          </p:nvSpPr>
          <p:spPr bwMode="auto">
            <a:xfrm>
              <a:off x="115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4" name="Rectangle 1274"/>
            <p:cNvSpPr>
              <a:spLocks noChangeArrowheads="1"/>
            </p:cNvSpPr>
            <p:nvPr/>
          </p:nvSpPr>
          <p:spPr bwMode="auto">
            <a:xfrm>
              <a:off x="115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5" name="Rectangle 1275"/>
            <p:cNvSpPr>
              <a:spLocks noChangeArrowheads="1"/>
            </p:cNvSpPr>
            <p:nvPr/>
          </p:nvSpPr>
          <p:spPr bwMode="auto">
            <a:xfrm>
              <a:off x="115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6" name="Rectangle 1276"/>
            <p:cNvSpPr>
              <a:spLocks noChangeArrowheads="1"/>
            </p:cNvSpPr>
            <p:nvPr/>
          </p:nvSpPr>
          <p:spPr bwMode="auto">
            <a:xfrm>
              <a:off x="115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7" name="Rectangle 1277"/>
            <p:cNvSpPr>
              <a:spLocks noChangeArrowheads="1"/>
            </p:cNvSpPr>
            <p:nvPr/>
          </p:nvSpPr>
          <p:spPr bwMode="auto">
            <a:xfrm>
              <a:off x="115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8" name="Rectangle 1278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9" name="Rectangle 1279"/>
            <p:cNvSpPr>
              <a:spLocks noChangeArrowheads="1"/>
            </p:cNvSpPr>
            <p:nvPr/>
          </p:nvSpPr>
          <p:spPr bwMode="auto">
            <a:xfrm>
              <a:off x="115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0" name="Rectangle 1280"/>
            <p:cNvSpPr>
              <a:spLocks noChangeArrowheads="1"/>
            </p:cNvSpPr>
            <p:nvPr/>
          </p:nvSpPr>
          <p:spPr bwMode="auto">
            <a:xfrm>
              <a:off x="115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1" name="Rectangle 1281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2" name="Rectangle 1282"/>
            <p:cNvSpPr>
              <a:spLocks noChangeArrowheads="1"/>
            </p:cNvSpPr>
            <p:nvPr/>
          </p:nvSpPr>
          <p:spPr bwMode="auto">
            <a:xfrm>
              <a:off x="115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3" name="Rectangle 1283"/>
            <p:cNvSpPr>
              <a:spLocks noChangeArrowheads="1"/>
            </p:cNvSpPr>
            <p:nvPr/>
          </p:nvSpPr>
          <p:spPr bwMode="auto">
            <a:xfrm>
              <a:off x="115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4" name="Rectangle 1284"/>
            <p:cNvSpPr>
              <a:spLocks noChangeArrowheads="1"/>
            </p:cNvSpPr>
            <p:nvPr/>
          </p:nvSpPr>
          <p:spPr bwMode="auto">
            <a:xfrm>
              <a:off x="115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5" name="Rectangle 1285"/>
            <p:cNvSpPr>
              <a:spLocks noChangeArrowheads="1"/>
            </p:cNvSpPr>
            <p:nvPr/>
          </p:nvSpPr>
          <p:spPr bwMode="auto">
            <a:xfrm>
              <a:off x="115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6" name="Rectangle 1286"/>
            <p:cNvSpPr>
              <a:spLocks noChangeArrowheads="1"/>
            </p:cNvSpPr>
            <p:nvPr/>
          </p:nvSpPr>
          <p:spPr bwMode="auto">
            <a:xfrm>
              <a:off x="115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7" name="Rectangle 1287"/>
            <p:cNvSpPr>
              <a:spLocks noChangeArrowheads="1"/>
            </p:cNvSpPr>
            <p:nvPr/>
          </p:nvSpPr>
          <p:spPr bwMode="auto">
            <a:xfrm>
              <a:off x="115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8" name="Rectangle 1288"/>
            <p:cNvSpPr>
              <a:spLocks noChangeArrowheads="1"/>
            </p:cNvSpPr>
            <p:nvPr/>
          </p:nvSpPr>
          <p:spPr bwMode="auto">
            <a:xfrm>
              <a:off x="129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9" name="Rectangle 1289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0" name="Rectangle 1290"/>
            <p:cNvSpPr>
              <a:spLocks noChangeArrowheads="1"/>
            </p:cNvSpPr>
            <p:nvPr/>
          </p:nvSpPr>
          <p:spPr bwMode="auto">
            <a:xfrm>
              <a:off x="129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1" name="Rectangle 1291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2" name="Rectangle 1292"/>
            <p:cNvSpPr>
              <a:spLocks noChangeArrowheads="1"/>
            </p:cNvSpPr>
            <p:nvPr/>
          </p:nvSpPr>
          <p:spPr bwMode="auto">
            <a:xfrm>
              <a:off x="129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3" name="Rectangle 1293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4" name="Rectangle 1294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5" name="Rectangle 1295"/>
            <p:cNvSpPr>
              <a:spLocks noChangeArrowheads="1"/>
            </p:cNvSpPr>
            <p:nvPr/>
          </p:nvSpPr>
          <p:spPr bwMode="auto">
            <a:xfrm>
              <a:off x="129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6" name="Rectangle 1296"/>
            <p:cNvSpPr>
              <a:spLocks noChangeArrowheads="1"/>
            </p:cNvSpPr>
            <p:nvPr/>
          </p:nvSpPr>
          <p:spPr bwMode="auto">
            <a:xfrm>
              <a:off x="129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7" name="Rectangle 1297"/>
            <p:cNvSpPr>
              <a:spLocks noChangeArrowheads="1"/>
            </p:cNvSpPr>
            <p:nvPr/>
          </p:nvSpPr>
          <p:spPr bwMode="auto">
            <a:xfrm>
              <a:off x="129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8" name="Rectangle 1298"/>
            <p:cNvSpPr>
              <a:spLocks noChangeArrowheads="1"/>
            </p:cNvSpPr>
            <p:nvPr/>
          </p:nvSpPr>
          <p:spPr bwMode="auto">
            <a:xfrm>
              <a:off x="129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9" name="Rectangle 1299"/>
            <p:cNvSpPr>
              <a:spLocks noChangeArrowheads="1"/>
            </p:cNvSpPr>
            <p:nvPr/>
          </p:nvSpPr>
          <p:spPr bwMode="auto">
            <a:xfrm>
              <a:off x="129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0" name="Rectangle 1300"/>
            <p:cNvSpPr>
              <a:spLocks noChangeArrowheads="1"/>
            </p:cNvSpPr>
            <p:nvPr/>
          </p:nvSpPr>
          <p:spPr bwMode="auto">
            <a:xfrm>
              <a:off x="129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1" name="Rectangle 1301"/>
            <p:cNvSpPr>
              <a:spLocks noChangeArrowheads="1"/>
            </p:cNvSpPr>
            <p:nvPr/>
          </p:nvSpPr>
          <p:spPr bwMode="auto">
            <a:xfrm>
              <a:off x="129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2" name="Rectangle 1302"/>
            <p:cNvSpPr>
              <a:spLocks noChangeArrowheads="1"/>
            </p:cNvSpPr>
            <p:nvPr/>
          </p:nvSpPr>
          <p:spPr bwMode="auto">
            <a:xfrm>
              <a:off x="129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3" name="Rectangle 130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4" name="Rectangle 1304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5" name="Rectangle 1305"/>
            <p:cNvSpPr>
              <a:spLocks noChangeArrowheads="1"/>
            </p:cNvSpPr>
            <p:nvPr/>
          </p:nvSpPr>
          <p:spPr bwMode="auto">
            <a:xfrm>
              <a:off x="129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6" name="Rectangle 1306"/>
            <p:cNvSpPr>
              <a:spLocks noChangeArrowheads="1"/>
            </p:cNvSpPr>
            <p:nvPr/>
          </p:nvSpPr>
          <p:spPr bwMode="auto">
            <a:xfrm>
              <a:off x="129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7" name="Rectangle 1307"/>
            <p:cNvSpPr>
              <a:spLocks noChangeArrowheads="1"/>
            </p:cNvSpPr>
            <p:nvPr/>
          </p:nvSpPr>
          <p:spPr bwMode="auto">
            <a:xfrm>
              <a:off x="129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8" name="Rectangle 1308"/>
            <p:cNvSpPr>
              <a:spLocks noChangeArrowheads="1"/>
            </p:cNvSpPr>
            <p:nvPr/>
          </p:nvSpPr>
          <p:spPr bwMode="auto">
            <a:xfrm>
              <a:off x="129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9" name="Rectangle 1309"/>
            <p:cNvSpPr>
              <a:spLocks noChangeArrowheads="1"/>
            </p:cNvSpPr>
            <p:nvPr/>
          </p:nvSpPr>
          <p:spPr bwMode="auto">
            <a:xfrm>
              <a:off x="129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0" name="Rectangle 1310"/>
            <p:cNvSpPr>
              <a:spLocks noChangeArrowheads="1"/>
            </p:cNvSpPr>
            <p:nvPr/>
          </p:nvSpPr>
          <p:spPr bwMode="auto">
            <a:xfrm>
              <a:off x="129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1" name="Rectangle 1311"/>
            <p:cNvSpPr>
              <a:spLocks noChangeArrowheads="1"/>
            </p:cNvSpPr>
            <p:nvPr/>
          </p:nvSpPr>
          <p:spPr bwMode="auto">
            <a:xfrm>
              <a:off x="129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2" name="Rectangle 1312"/>
            <p:cNvSpPr>
              <a:spLocks noChangeArrowheads="1"/>
            </p:cNvSpPr>
            <p:nvPr/>
          </p:nvSpPr>
          <p:spPr bwMode="auto">
            <a:xfrm>
              <a:off x="129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3" name="Rectangle 1313"/>
            <p:cNvSpPr>
              <a:spLocks noChangeArrowheads="1"/>
            </p:cNvSpPr>
            <p:nvPr/>
          </p:nvSpPr>
          <p:spPr bwMode="auto">
            <a:xfrm>
              <a:off x="129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4" name="Rectangle 1314"/>
            <p:cNvSpPr>
              <a:spLocks noChangeArrowheads="1"/>
            </p:cNvSpPr>
            <p:nvPr/>
          </p:nvSpPr>
          <p:spPr bwMode="auto">
            <a:xfrm>
              <a:off x="129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5" name="Rectangle 1315"/>
            <p:cNvSpPr>
              <a:spLocks noChangeArrowheads="1"/>
            </p:cNvSpPr>
            <p:nvPr/>
          </p:nvSpPr>
          <p:spPr bwMode="auto">
            <a:xfrm>
              <a:off x="144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6" name="Rectangle 1316"/>
            <p:cNvSpPr>
              <a:spLocks noChangeArrowheads="1"/>
            </p:cNvSpPr>
            <p:nvPr/>
          </p:nvSpPr>
          <p:spPr bwMode="auto">
            <a:xfrm>
              <a:off x="144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7" name="Rectangle 1317"/>
            <p:cNvSpPr>
              <a:spLocks noChangeArrowheads="1"/>
            </p:cNvSpPr>
            <p:nvPr/>
          </p:nvSpPr>
          <p:spPr bwMode="auto">
            <a:xfrm>
              <a:off x="144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8" name="Rectangle 1318"/>
            <p:cNvSpPr>
              <a:spLocks noChangeArrowheads="1"/>
            </p:cNvSpPr>
            <p:nvPr/>
          </p:nvSpPr>
          <p:spPr bwMode="auto">
            <a:xfrm>
              <a:off x="144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9" name="Rectangle 1319"/>
            <p:cNvSpPr>
              <a:spLocks noChangeArrowheads="1"/>
            </p:cNvSpPr>
            <p:nvPr/>
          </p:nvSpPr>
          <p:spPr bwMode="auto">
            <a:xfrm>
              <a:off x="144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0" name="Rectangle 1320"/>
            <p:cNvSpPr>
              <a:spLocks noChangeArrowheads="1"/>
            </p:cNvSpPr>
            <p:nvPr/>
          </p:nvSpPr>
          <p:spPr bwMode="auto">
            <a:xfrm>
              <a:off x="144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1" name="Rectangle 1321"/>
            <p:cNvSpPr>
              <a:spLocks noChangeArrowheads="1"/>
            </p:cNvSpPr>
            <p:nvPr/>
          </p:nvSpPr>
          <p:spPr bwMode="auto">
            <a:xfrm>
              <a:off x="144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2" name="Rectangle 1322"/>
            <p:cNvSpPr>
              <a:spLocks noChangeArrowheads="1"/>
            </p:cNvSpPr>
            <p:nvPr/>
          </p:nvSpPr>
          <p:spPr bwMode="auto">
            <a:xfrm>
              <a:off x="144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3" name="Rectangle 1323"/>
            <p:cNvSpPr>
              <a:spLocks noChangeArrowheads="1"/>
            </p:cNvSpPr>
            <p:nvPr/>
          </p:nvSpPr>
          <p:spPr bwMode="auto">
            <a:xfrm>
              <a:off x="144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4" name="Rectangle 1324"/>
            <p:cNvSpPr>
              <a:spLocks noChangeArrowheads="1"/>
            </p:cNvSpPr>
            <p:nvPr/>
          </p:nvSpPr>
          <p:spPr bwMode="auto">
            <a:xfrm>
              <a:off x="144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5" name="Rectangle 1325"/>
            <p:cNvSpPr>
              <a:spLocks noChangeArrowheads="1"/>
            </p:cNvSpPr>
            <p:nvPr/>
          </p:nvSpPr>
          <p:spPr bwMode="auto">
            <a:xfrm>
              <a:off x="144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6" name="Rectangle 1326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7" name="Rectangle 1327"/>
            <p:cNvSpPr>
              <a:spLocks noChangeArrowheads="1"/>
            </p:cNvSpPr>
            <p:nvPr/>
          </p:nvSpPr>
          <p:spPr bwMode="auto">
            <a:xfrm>
              <a:off x="144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8" name="Rectangle 1328"/>
            <p:cNvSpPr>
              <a:spLocks noChangeArrowheads="1"/>
            </p:cNvSpPr>
            <p:nvPr/>
          </p:nvSpPr>
          <p:spPr bwMode="auto">
            <a:xfrm>
              <a:off x="144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9" name="Rectangle 1329"/>
            <p:cNvSpPr>
              <a:spLocks noChangeArrowheads="1"/>
            </p:cNvSpPr>
            <p:nvPr/>
          </p:nvSpPr>
          <p:spPr bwMode="auto">
            <a:xfrm>
              <a:off x="144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0" name="Rectangle 1330"/>
            <p:cNvSpPr>
              <a:spLocks noChangeArrowheads="1"/>
            </p:cNvSpPr>
            <p:nvPr/>
          </p:nvSpPr>
          <p:spPr bwMode="auto">
            <a:xfrm>
              <a:off x="144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1" name="Rectangle 1331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2" name="Rectangle 1332"/>
            <p:cNvSpPr>
              <a:spLocks noChangeArrowheads="1"/>
            </p:cNvSpPr>
            <p:nvPr/>
          </p:nvSpPr>
          <p:spPr bwMode="auto">
            <a:xfrm>
              <a:off x="144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3" name="Rectangle 1333"/>
            <p:cNvSpPr>
              <a:spLocks noChangeArrowheads="1"/>
            </p:cNvSpPr>
            <p:nvPr/>
          </p:nvSpPr>
          <p:spPr bwMode="auto">
            <a:xfrm>
              <a:off x="144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4" name="Rectangle 1334"/>
            <p:cNvSpPr>
              <a:spLocks noChangeArrowheads="1"/>
            </p:cNvSpPr>
            <p:nvPr/>
          </p:nvSpPr>
          <p:spPr bwMode="auto">
            <a:xfrm>
              <a:off x="144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5" name="Rectangle 1335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6" name="Rectangle 1336"/>
            <p:cNvSpPr>
              <a:spLocks noChangeArrowheads="1"/>
            </p:cNvSpPr>
            <p:nvPr/>
          </p:nvSpPr>
          <p:spPr bwMode="auto">
            <a:xfrm>
              <a:off x="144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7" name="Rectangle 1337"/>
            <p:cNvSpPr>
              <a:spLocks noChangeArrowheads="1"/>
            </p:cNvSpPr>
            <p:nvPr/>
          </p:nvSpPr>
          <p:spPr bwMode="auto">
            <a:xfrm>
              <a:off x="144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8" name="Rectangle 1338"/>
            <p:cNvSpPr>
              <a:spLocks noChangeArrowheads="1"/>
            </p:cNvSpPr>
            <p:nvPr/>
          </p:nvSpPr>
          <p:spPr bwMode="auto">
            <a:xfrm>
              <a:off x="144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9" name="Rectangle 1339"/>
            <p:cNvSpPr>
              <a:spLocks noChangeArrowheads="1"/>
            </p:cNvSpPr>
            <p:nvPr/>
          </p:nvSpPr>
          <p:spPr bwMode="auto">
            <a:xfrm>
              <a:off x="144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0" name="Rectangle 1340"/>
            <p:cNvSpPr>
              <a:spLocks noChangeArrowheads="1"/>
            </p:cNvSpPr>
            <p:nvPr/>
          </p:nvSpPr>
          <p:spPr bwMode="auto">
            <a:xfrm>
              <a:off x="144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1" name="Rectangle 1341"/>
            <p:cNvSpPr>
              <a:spLocks noChangeArrowheads="1"/>
            </p:cNvSpPr>
            <p:nvPr/>
          </p:nvSpPr>
          <p:spPr bwMode="auto">
            <a:xfrm>
              <a:off x="144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2" name="Rectangle 1342"/>
            <p:cNvSpPr>
              <a:spLocks noChangeArrowheads="1"/>
            </p:cNvSpPr>
            <p:nvPr/>
          </p:nvSpPr>
          <p:spPr bwMode="auto">
            <a:xfrm>
              <a:off x="158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3" name="Rectangle 1343"/>
            <p:cNvSpPr>
              <a:spLocks noChangeArrowheads="1"/>
            </p:cNvSpPr>
            <p:nvPr/>
          </p:nvSpPr>
          <p:spPr bwMode="auto">
            <a:xfrm>
              <a:off x="158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4" name="Rectangle 1344"/>
            <p:cNvSpPr>
              <a:spLocks noChangeArrowheads="1"/>
            </p:cNvSpPr>
            <p:nvPr/>
          </p:nvSpPr>
          <p:spPr bwMode="auto">
            <a:xfrm>
              <a:off x="158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5" name="Rectangle 1345"/>
            <p:cNvSpPr>
              <a:spLocks noChangeArrowheads="1"/>
            </p:cNvSpPr>
            <p:nvPr/>
          </p:nvSpPr>
          <p:spPr bwMode="auto">
            <a:xfrm>
              <a:off x="158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6" name="Rectangle 1346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7" name="Rectangle 1347"/>
            <p:cNvSpPr>
              <a:spLocks noChangeArrowheads="1"/>
            </p:cNvSpPr>
            <p:nvPr/>
          </p:nvSpPr>
          <p:spPr bwMode="auto">
            <a:xfrm>
              <a:off x="158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8" name="Rectangle 1348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9" name="Rectangle 1349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0" name="Rectangle 1350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1" name="Rectangle 1351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2" name="Rectangle 1352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3" name="Rectangle 1353"/>
            <p:cNvSpPr>
              <a:spLocks noChangeArrowheads="1"/>
            </p:cNvSpPr>
            <p:nvPr/>
          </p:nvSpPr>
          <p:spPr bwMode="auto">
            <a:xfrm>
              <a:off x="158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4" name="Rectangle 1354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5" name="Rectangle 1355"/>
            <p:cNvSpPr>
              <a:spLocks noChangeArrowheads="1"/>
            </p:cNvSpPr>
            <p:nvPr/>
          </p:nvSpPr>
          <p:spPr bwMode="auto">
            <a:xfrm>
              <a:off x="158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6" name="Rectangle 1356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7" name="Rectangle 1357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8" name="Rectangle 1358"/>
            <p:cNvSpPr>
              <a:spLocks noChangeArrowheads="1"/>
            </p:cNvSpPr>
            <p:nvPr/>
          </p:nvSpPr>
          <p:spPr bwMode="auto">
            <a:xfrm>
              <a:off x="158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9" name="Rectangle 1359"/>
            <p:cNvSpPr>
              <a:spLocks noChangeArrowheads="1"/>
            </p:cNvSpPr>
            <p:nvPr/>
          </p:nvSpPr>
          <p:spPr bwMode="auto">
            <a:xfrm>
              <a:off x="158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0" name="Rectangle 1360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1" name="Rectangle 136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2" name="Rectangle 1362"/>
            <p:cNvSpPr>
              <a:spLocks noChangeArrowheads="1"/>
            </p:cNvSpPr>
            <p:nvPr/>
          </p:nvSpPr>
          <p:spPr bwMode="auto">
            <a:xfrm>
              <a:off x="158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3" name="Rectangle 1363"/>
            <p:cNvSpPr>
              <a:spLocks noChangeArrowheads="1"/>
            </p:cNvSpPr>
            <p:nvPr/>
          </p:nvSpPr>
          <p:spPr bwMode="auto">
            <a:xfrm>
              <a:off x="158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4" name="Rectangle 1364"/>
            <p:cNvSpPr>
              <a:spLocks noChangeArrowheads="1"/>
            </p:cNvSpPr>
            <p:nvPr/>
          </p:nvSpPr>
          <p:spPr bwMode="auto">
            <a:xfrm>
              <a:off x="158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5" name="Rectangle 1365"/>
            <p:cNvSpPr>
              <a:spLocks noChangeArrowheads="1"/>
            </p:cNvSpPr>
            <p:nvPr/>
          </p:nvSpPr>
          <p:spPr bwMode="auto">
            <a:xfrm>
              <a:off x="158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6" name="Rectangle 1366"/>
            <p:cNvSpPr>
              <a:spLocks noChangeArrowheads="1"/>
            </p:cNvSpPr>
            <p:nvPr/>
          </p:nvSpPr>
          <p:spPr bwMode="auto">
            <a:xfrm>
              <a:off x="158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7" name="Rectangle 1367"/>
            <p:cNvSpPr>
              <a:spLocks noChangeArrowheads="1"/>
            </p:cNvSpPr>
            <p:nvPr/>
          </p:nvSpPr>
          <p:spPr bwMode="auto">
            <a:xfrm>
              <a:off x="158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8" name="Rectangle 1368"/>
            <p:cNvSpPr>
              <a:spLocks noChangeArrowheads="1"/>
            </p:cNvSpPr>
            <p:nvPr/>
          </p:nvSpPr>
          <p:spPr bwMode="auto">
            <a:xfrm>
              <a:off x="158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9" name="Rectangle 1369"/>
            <p:cNvSpPr>
              <a:spLocks noChangeArrowheads="1"/>
            </p:cNvSpPr>
            <p:nvPr/>
          </p:nvSpPr>
          <p:spPr bwMode="auto">
            <a:xfrm>
              <a:off x="172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0" name="Rectangle 1370"/>
            <p:cNvSpPr>
              <a:spLocks noChangeArrowheads="1"/>
            </p:cNvSpPr>
            <p:nvPr/>
          </p:nvSpPr>
          <p:spPr bwMode="auto">
            <a:xfrm>
              <a:off x="172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1" name="Rectangle 1371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2" name="Rectangle 1372"/>
            <p:cNvSpPr>
              <a:spLocks noChangeArrowheads="1"/>
            </p:cNvSpPr>
            <p:nvPr/>
          </p:nvSpPr>
          <p:spPr bwMode="auto">
            <a:xfrm>
              <a:off x="172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3" name="Rectangle 1373"/>
            <p:cNvSpPr>
              <a:spLocks noChangeArrowheads="1"/>
            </p:cNvSpPr>
            <p:nvPr/>
          </p:nvSpPr>
          <p:spPr bwMode="auto">
            <a:xfrm>
              <a:off x="172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4" name="Rectangle 1374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5" name="Rectangle 1375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6" name="Rectangle 1376"/>
            <p:cNvSpPr>
              <a:spLocks noChangeArrowheads="1"/>
            </p:cNvSpPr>
            <p:nvPr/>
          </p:nvSpPr>
          <p:spPr bwMode="auto">
            <a:xfrm>
              <a:off x="172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7" name="Rectangle 1377"/>
            <p:cNvSpPr>
              <a:spLocks noChangeArrowheads="1"/>
            </p:cNvSpPr>
            <p:nvPr/>
          </p:nvSpPr>
          <p:spPr bwMode="auto">
            <a:xfrm>
              <a:off x="172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8" name="Rectangle 1378"/>
            <p:cNvSpPr>
              <a:spLocks noChangeArrowheads="1"/>
            </p:cNvSpPr>
            <p:nvPr/>
          </p:nvSpPr>
          <p:spPr bwMode="auto">
            <a:xfrm>
              <a:off x="172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9" name="Rectangle 1379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0" name="Rectangle 1380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1" name="Rectangle 1381"/>
            <p:cNvSpPr>
              <a:spLocks noChangeArrowheads="1"/>
            </p:cNvSpPr>
            <p:nvPr/>
          </p:nvSpPr>
          <p:spPr bwMode="auto">
            <a:xfrm>
              <a:off x="172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2" name="Rectangle 1382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3" name="Rectangle 1383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4" name="Rectangle 1384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5" name="Rectangle 1385"/>
            <p:cNvSpPr>
              <a:spLocks noChangeArrowheads="1"/>
            </p:cNvSpPr>
            <p:nvPr/>
          </p:nvSpPr>
          <p:spPr bwMode="auto">
            <a:xfrm>
              <a:off x="172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6" name="Rectangle 1386"/>
            <p:cNvSpPr>
              <a:spLocks noChangeArrowheads="1"/>
            </p:cNvSpPr>
            <p:nvPr/>
          </p:nvSpPr>
          <p:spPr bwMode="auto">
            <a:xfrm>
              <a:off x="172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7" name="Rectangle 1387"/>
            <p:cNvSpPr>
              <a:spLocks noChangeArrowheads="1"/>
            </p:cNvSpPr>
            <p:nvPr/>
          </p:nvSpPr>
          <p:spPr bwMode="auto">
            <a:xfrm>
              <a:off x="172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8" name="Rectangle 1388"/>
            <p:cNvSpPr>
              <a:spLocks noChangeArrowheads="1"/>
            </p:cNvSpPr>
            <p:nvPr/>
          </p:nvSpPr>
          <p:spPr bwMode="auto">
            <a:xfrm>
              <a:off x="172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9" name="Rectangle 1389"/>
            <p:cNvSpPr>
              <a:spLocks noChangeArrowheads="1"/>
            </p:cNvSpPr>
            <p:nvPr/>
          </p:nvSpPr>
          <p:spPr bwMode="auto">
            <a:xfrm>
              <a:off x="172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0" name="Rectangle 1390"/>
            <p:cNvSpPr>
              <a:spLocks noChangeArrowheads="1"/>
            </p:cNvSpPr>
            <p:nvPr/>
          </p:nvSpPr>
          <p:spPr bwMode="auto">
            <a:xfrm>
              <a:off x="172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1" name="Rectangle 1391"/>
            <p:cNvSpPr>
              <a:spLocks noChangeArrowheads="1"/>
            </p:cNvSpPr>
            <p:nvPr/>
          </p:nvSpPr>
          <p:spPr bwMode="auto">
            <a:xfrm>
              <a:off x="172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2" name="Rectangle 1392"/>
            <p:cNvSpPr>
              <a:spLocks noChangeArrowheads="1"/>
            </p:cNvSpPr>
            <p:nvPr/>
          </p:nvSpPr>
          <p:spPr bwMode="auto">
            <a:xfrm>
              <a:off x="172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3" name="Rectangle 1393"/>
            <p:cNvSpPr>
              <a:spLocks noChangeArrowheads="1"/>
            </p:cNvSpPr>
            <p:nvPr/>
          </p:nvSpPr>
          <p:spPr bwMode="auto">
            <a:xfrm>
              <a:off x="172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4" name="Rectangle 1394"/>
            <p:cNvSpPr>
              <a:spLocks noChangeArrowheads="1"/>
            </p:cNvSpPr>
            <p:nvPr/>
          </p:nvSpPr>
          <p:spPr bwMode="auto">
            <a:xfrm>
              <a:off x="172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5" name="Rectangle 1395"/>
            <p:cNvSpPr>
              <a:spLocks noChangeArrowheads="1"/>
            </p:cNvSpPr>
            <p:nvPr/>
          </p:nvSpPr>
          <p:spPr bwMode="auto">
            <a:xfrm>
              <a:off x="172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6" name="Rectangle 1396"/>
            <p:cNvSpPr>
              <a:spLocks noChangeArrowheads="1"/>
            </p:cNvSpPr>
            <p:nvPr/>
          </p:nvSpPr>
          <p:spPr bwMode="auto">
            <a:xfrm>
              <a:off x="187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7" name="Rectangle 1397"/>
            <p:cNvSpPr>
              <a:spLocks noChangeArrowheads="1"/>
            </p:cNvSpPr>
            <p:nvPr/>
          </p:nvSpPr>
          <p:spPr bwMode="auto">
            <a:xfrm>
              <a:off x="187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8" name="Rectangle 1398"/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9" name="Rectangle 1399"/>
            <p:cNvSpPr>
              <a:spLocks noChangeArrowheads="1"/>
            </p:cNvSpPr>
            <p:nvPr/>
          </p:nvSpPr>
          <p:spPr bwMode="auto">
            <a:xfrm>
              <a:off x="187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0" name="Rectangle 1400"/>
            <p:cNvSpPr>
              <a:spLocks noChangeArrowheads="1"/>
            </p:cNvSpPr>
            <p:nvPr/>
          </p:nvSpPr>
          <p:spPr bwMode="auto">
            <a:xfrm>
              <a:off x="187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1" name="Rectangle 1401"/>
            <p:cNvSpPr>
              <a:spLocks noChangeArrowheads="1"/>
            </p:cNvSpPr>
            <p:nvPr/>
          </p:nvSpPr>
          <p:spPr bwMode="auto">
            <a:xfrm>
              <a:off x="187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2" name="Rectangle 1402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3" name="Rectangle 1403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4" name="Rectangle 1404"/>
            <p:cNvSpPr>
              <a:spLocks noChangeArrowheads="1"/>
            </p:cNvSpPr>
            <p:nvPr/>
          </p:nvSpPr>
          <p:spPr bwMode="auto">
            <a:xfrm>
              <a:off x="187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5" name="Rectangle 1405"/>
            <p:cNvSpPr>
              <a:spLocks noChangeArrowheads="1"/>
            </p:cNvSpPr>
            <p:nvPr/>
          </p:nvSpPr>
          <p:spPr bwMode="auto">
            <a:xfrm>
              <a:off x="187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6" name="Rectangle 1406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7" name="Rectangle 1407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8" name="Rectangle 1408"/>
            <p:cNvSpPr>
              <a:spLocks noChangeArrowheads="1"/>
            </p:cNvSpPr>
            <p:nvPr/>
          </p:nvSpPr>
          <p:spPr bwMode="auto">
            <a:xfrm>
              <a:off x="187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9" name="Rectangle 1409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0" name="Rectangle 1410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1" name="Rectangle 1411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2" name="Rectangle 1412"/>
            <p:cNvSpPr>
              <a:spLocks noChangeArrowheads="1"/>
            </p:cNvSpPr>
            <p:nvPr/>
          </p:nvSpPr>
          <p:spPr bwMode="auto">
            <a:xfrm>
              <a:off x="187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3" name="Rectangle 1413"/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4" name="Rectangle 1414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5" name="Rectangle 1415"/>
            <p:cNvSpPr>
              <a:spLocks noChangeArrowheads="1"/>
            </p:cNvSpPr>
            <p:nvPr/>
          </p:nvSpPr>
          <p:spPr bwMode="auto">
            <a:xfrm>
              <a:off x="187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6" name="Rectangle 1416"/>
            <p:cNvSpPr>
              <a:spLocks noChangeArrowheads="1"/>
            </p:cNvSpPr>
            <p:nvPr/>
          </p:nvSpPr>
          <p:spPr bwMode="auto">
            <a:xfrm>
              <a:off x="187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7" name="Rectangle 1417"/>
            <p:cNvSpPr>
              <a:spLocks noChangeArrowheads="1"/>
            </p:cNvSpPr>
            <p:nvPr/>
          </p:nvSpPr>
          <p:spPr bwMode="auto">
            <a:xfrm>
              <a:off x="187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8" name="Rectangle 1418"/>
            <p:cNvSpPr>
              <a:spLocks noChangeArrowheads="1"/>
            </p:cNvSpPr>
            <p:nvPr/>
          </p:nvSpPr>
          <p:spPr bwMode="auto">
            <a:xfrm>
              <a:off x="187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9" name="Rectangle 1419"/>
            <p:cNvSpPr>
              <a:spLocks noChangeArrowheads="1"/>
            </p:cNvSpPr>
            <p:nvPr/>
          </p:nvSpPr>
          <p:spPr bwMode="auto">
            <a:xfrm>
              <a:off x="187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0" name="Rectangle 1420"/>
            <p:cNvSpPr>
              <a:spLocks noChangeArrowheads="1"/>
            </p:cNvSpPr>
            <p:nvPr/>
          </p:nvSpPr>
          <p:spPr bwMode="auto">
            <a:xfrm>
              <a:off x="187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1" name="Rectangle 1421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2" name="Rectangle 1422"/>
            <p:cNvSpPr>
              <a:spLocks noChangeArrowheads="1"/>
            </p:cNvSpPr>
            <p:nvPr/>
          </p:nvSpPr>
          <p:spPr bwMode="auto">
            <a:xfrm>
              <a:off x="187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3" name="Rectangle 1423"/>
            <p:cNvSpPr>
              <a:spLocks noChangeArrowheads="1"/>
            </p:cNvSpPr>
            <p:nvPr/>
          </p:nvSpPr>
          <p:spPr bwMode="auto">
            <a:xfrm>
              <a:off x="20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4" name="Rectangle 1424"/>
            <p:cNvSpPr>
              <a:spLocks noChangeArrowheads="1"/>
            </p:cNvSpPr>
            <p:nvPr/>
          </p:nvSpPr>
          <p:spPr bwMode="auto">
            <a:xfrm>
              <a:off x="20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5" name="Rectangle 1425"/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6" name="Rectangle 1426"/>
            <p:cNvSpPr>
              <a:spLocks noChangeArrowheads="1"/>
            </p:cNvSpPr>
            <p:nvPr/>
          </p:nvSpPr>
          <p:spPr bwMode="auto">
            <a:xfrm>
              <a:off x="20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7" name="Rectangle 1427"/>
            <p:cNvSpPr>
              <a:spLocks noChangeArrowheads="1"/>
            </p:cNvSpPr>
            <p:nvPr/>
          </p:nvSpPr>
          <p:spPr bwMode="auto">
            <a:xfrm>
              <a:off x="20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8" name="Rectangle 1428"/>
            <p:cNvSpPr>
              <a:spLocks noChangeArrowheads="1"/>
            </p:cNvSpPr>
            <p:nvPr/>
          </p:nvSpPr>
          <p:spPr bwMode="auto">
            <a:xfrm>
              <a:off x="20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9" name="Rectangle 1429"/>
            <p:cNvSpPr>
              <a:spLocks noChangeArrowheads="1"/>
            </p:cNvSpPr>
            <p:nvPr/>
          </p:nvSpPr>
          <p:spPr bwMode="auto">
            <a:xfrm>
              <a:off x="20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0" name="Rectangle 1430"/>
            <p:cNvSpPr>
              <a:spLocks noChangeArrowheads="1"/>
            </p:cNvSpPr>
            <p:nvPr/>
          </p:nvSpPr>
          <p:spPr bwMode="auto">
            <a:xfrm>
              <a:off x="20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1" name="Rectangle 1431"/>
            <p:cNvSpPr>
              <a:spLocks noChangeArrowheads="1"/>
            </p:cNvSpPr>
            <p:nvPr/>
          </p:nvSpPr>
          <p:spPr bwMode="auto">
            <a:xfrm>
              <a:off x="20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2" name="Rectangle 1432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3" name="Rectangle 1433"/>
            <p:cNvSpPr>
              <a:spLocks noChangeArrowheads="1"/>
            </p:cNvSpPr>
            <p:nvPr/>
          </p:nvSpPr>
          <p:spPr bwMode="auto">
            <a:xfrm>
              <a:off x="20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4" name="Rectangle 1434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5" name="Rectangle 1435"/>
            <p:cNvSpPr>
              <a:spLocks noChangeArrowheads="1"/>
            </p:cNvSpPr>
            <p:nvPr/>
          </p:nvSpPr>
          <p:spPr bwMode="auto">
            <a:xfrm>
              <a:off x="20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6" name="Rectangle 1436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7" name="Rectangle 1437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8" name="Rectangle 1438"/>
            <p:cNvSpPr>
              <a:spLocks noChangeArrowheads="1"/>
            </p:cNvSpPr>
            <p:nvPr/>
          </p:nvSpPr>
          <p:spPr bwMode="auto">
            <a:xfrm>
              <a:off x="20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9" name="Rectangle 1439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0" name="Rectangle 1440"/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1" name="Rectangle 1441"/>
            <p:cNvSpPr>
              <a:spLocks noChangeArrowheads="1"/>
            </p:cNvSpPr>
            <p:nvPr/>
          </p:nvSpPr>
          <p:spPr bwMode="auto">
            <a:xfrm>
              <a:off x="20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2" name="Rectangle 1442"/>
            <p:cNvSpPr>
              <a:spLocks noChangeArrowheads="1"/>
            </p:cNvSpPr>
            <p:nvPr/>
          </p:nvSpPr>
          <p:spPr bwMode="auto">
            <a:xfrm>
              <a:off x="20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3" name="Rectangle 1443"/>
            <p:cNvSpPr>
              <a:spLocks noChangeArrowheads="1"/>
            </p:cNvSpPr>
            <p:nvPr/>
          </p:nvSpPr>
          <p:spPr bwMode="auto">
            <a:xfrm>
              <a:off x="20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" name="Rectangle 1444"/>
            <p:cNvSpPr>
              <a:spLocks noChangeArrowheads="1"/>
            </p:cNvSpPr>
            <p:nvPr/>
          </p:nvSpPr>
          <p:spPr bwMode="auto">
            <a:xfrm>
              <a:off x="20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" name="Rectangle 1445"/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6" name="Rectangle 1446"/>
            <p:cNvSpPr>
              <a:spLocks noChangeArrowheads="1"/>
            </p:cNvSpPr>
            <p:nvPr/>
          </p:nvSpPr>
          <p:spPr bwMode="auto">
            <a:xfrm>
              <a:off x="20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7" name="Rectangle 1447"/>
            <p:cNvSpPr>
              <a:spLocks noChangeArrowheads="1"/>
            </p:cNvSpPr>
            <p:nvPr/>
          </p:nvSpPr>
          <p:spPr bwMode="auto">
            <a:xfrm>
              <a:off x="20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8" name="Rectangle 1448"/>
            <p:cNvSpPr>
              <a:spLocks noChangeArrowheads="1"/>
            </p:cNvSpPr>
            <p:nvPr/>
          </p:nvSpPr>
          <p:spPr bwMode="auto">
            <a:xfrm>
              <a:off x="20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9" name="Rectangle 1449"/>
            <p:cNvSpPr>
              <a:spLocks noChangeArrowheads="1"/>
            </p:cNvSpPr>
            <p:nvPr/>
          </p:nvSpPr>
          <p:spPr bwMode="auto">
            <a:xfrm>
              <a:off x="20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0" name="Rectangle 1450"/>
            <p:cNvSpPr>
              <a:spLocks noChangeArrowheads="1"/>
            </p:cNvSpPr>
            <p:nvPr/>
          </p:nvSpPr>
          <p:spPr bwMode="auto">
            <a:xfrm>
              <a:off x="21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1" name="Rectangle 1451"/>
            <p:cNvSpPr>
              <a:spLocks noChangeArrowheads="1"/>
            </p:cNvSpPr>
            <p:nvPr/>
          </p:nvSpPr>
          <p:spPr bwMode="auto">
            <a:xfrm>
              <a:off x="21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2" name="Rectangle 1452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3" name="Rectangle 1453"/>
            <p:cNvSpPr>
              <a:spLocks noChangeArrowheads="1"/>
            </p:cNvSpPr>
            <p:nvPr/>
          </p:nvSpPr>
          <p:spPr bwMode="auto">
            <a:xfrm>
              <a:off x="21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4" name="Rectangle 1454"/>
            <p:cNvSpPr>
              <a:spLocks noChangeArrowheads="1"/>
            </p:cNvSpPr>
            <p:nvPr/>
          </p:nvSpPr>
          <p:spPr bwMode="auto">
            <a:xfrm>
              <a:off x="21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5" name="Rectangle 1455"/>
            <p:cNvSpPr>
              <a:spLocks noChangeArrowheads="1"/>
            </p:cNvSpPr>
            <p:nvPr/>
          </p:nvSpPr>
          <p:spPr bwMode="auto">
            <a:xfrm>
              <a:off x="21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6" name="Rectangle 1456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7" name="Rectangle 1457"/>
            <p:cNvSpPr>
              <a:spLocks noChangeArrowheads="1"/>
            </p:cNvSpPr>
            <p:nvPr/>
          </p:nvSpPr>
          <p:spPr bwMode="auto">
            <a:xfrm>
              <a:off x="21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8" name="Rectangle 1458"/>
            <p:cNvSpPr>
              <a:spLocks noChangeArrowheads="1"/>
            </p:cNvSpPr>
            <p:nvPr/>
          </p:nvSpPr>
          <p:spPr bwMode="auto">
            <a:xfrm>
              <a:off x="21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9" name="Rectangle 1459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0" name="Rectangle 1460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1" name="Rectangle 1461"/>
            <p:cNvSpPr>
              <a:spLocks noChangeArrowheads="1"/>
            </p:cNvSpPr>
            <p:nvPr/>
          </p:nvSpPr>
          <p:spPr bwMode="auto">
            <a:xfrm>
              <a:off x="21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2" name="Rectangle 1462"/>
            <p:cNvSpPr>
              <a:spLocks noChangeArrowheads="1"/>
            </p:cNvSpPr>
            <p:nvPr/>
          </p:nvSpPr>
          <p:spPr bwMode="auto">
            <a:xfrm>
              <a:off x="21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3" name="Rectangle 1463"/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4" name="Rectangle 1464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5" name="Rectangle 1465"/>
            <p:cNvSpPr>
              <a:spLocks noChangeArrowheads="1"/>
            </p:cNvSpPr>
            <p:nvPr/>
          </p:nvSpPr>
          <p:spPr bwMode="auto">
            <a:xfrm>
              <a:off x="21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6" name="Rectangle 1466"/>
            <p:cNvSpPr>
              <a:spLocks noChangeArrowheads="1"/>
            </p:cNvSpPr>
            <p:nvPr/>
          </p:nvSpPr>
          <p:spPr bwMode="auto">
            <a:xfrm>
              <a:off x="21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7" name="Rectangle 1467"/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8" name="Rectangle 1468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9" name="Rectangle 1469"/>
            <p:cNvSpPr>
              <a:spLocks noChangeArrowheads="1"/>
            </p:cNvSpPr>
            <p:nvPr/>
          </p:nvSpPr>
          <p:spPr bwMode="auto">
            <a:xfrm>
              <a:off x="21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0" name="Rectangle 1470"/>
            <p:cNvSpPr>
              <a:spLocks noChangeArrowheads="1"/>
            </p:cNvSpPr>
            <p:nvPr/>
          </p:nvSpPr>
          <p:spPr bwMode="auto">
            <a:xfrm>
              <a:off x="21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1" name="Rectangle 1471"/>
            <p:cNvSpPr>
              <a:spLocks noChangeArrowheads="1"/>
            </p:cNvSpPr>
            <p:nvPr/>
          </p:nvSpPr>
          <p:spPr bwMode="auto">
            <a:xfrm>
              <a:off x="21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2" name="Rectangle 1472"/>
            <p:cNvSpPr>
              <a:spLocks noChangeArrowheads="1"/>
            </p:cNvSpPr>
            <p:nvPr/>
          </p:nvSpPr>
          <p:spPr bwMode="auto">
            <a:xfrm>
              <a:off x="21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3" name="Rectangle 1473"/>
            <p:cNvSpPr>
              <a:spLocks noChangeArrowheads="1"/>
            </p:cNvSpPr>
            <p:nvPr/>
          </p:nvSpPr>
          <p:spPr bwMode="auto">
            <a:xfrm>
              <a:off x="21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4" name="Rectangle 1474"/>
            <p:cNvSpPr>
              <a:spLocks noChangeArrowheads="1"/>
            </p:cNvSpPr>
            <p:nvPr/>
          </p:nvSpPr>
          <p:spPr bwMode="auto">
            <a:xfrm>
              <a:off x="21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5" name="Rectangle 1475"/>
            <p:cNvSpPr>
              <a:spLocks noChangeArrowheads="1"/>
            </p:cNvSpPr>
            <p:nvPr/>
          </p:nvSpPr>
          <p:spPr bwMode="auto">
            <a:xfrm>
              <a:off x="21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6" name="Rectangle 1476"/>
            <p:cNvSpPr>
              <a:spLocks noChangeArrowheads="1"/>
            </p:cNvSpPr>
            <p:nvPr/>
          </p:nvSpPr>
          <p:spPr bwMode="auto">
            <a:xfrm>
              <a:off x="21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7" name="Rectangle 1477"/>
            <p:cNvSpPr>
              <a:spLocks noChangeArrowheads="1"/>
            </p:cNvSpPr>
            <p:nvPr/>
          </p:nvSpPr>
          <p:spPr bwMode="auto">
            <a:xfrm>
              <a:off x="23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8" name="Rectangle 1478"/>
            <p:cNvSpPr>
              <a:spLocks noChangeArrowheads="1"/>
            </p:cNvSpPr>
            <p:nvPr/>
          </p:nvSpPr>
          <p:spPr bwMode="auto">
            <a:xfrm>
              <a:off x="23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9" name="Rectangle 1479"/>
            <p:cNvSpPr>
              <a:spLocks noChangeArrowheads="1"/>
            </p:cNvSpPr>
            <p:nvPr/>
          </p:nvSpPr>
          <p:spPr bwMode="auto">
            <a:xfrm>
              <a:off x="23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0" name="Rectangle 1480"/>
            <p:cNvSpPr>
              <a:spLocks noChangeArrowheads="1"/>
            </p:cNvSpPr>
            <p:nvPr/>
          </p:nvSpPr>
          <p:spPr bwMode="auto">
            <a:xfrm>
              <a:off x="23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1" name="Rectangle 1481"/>
            <p:cNvSpPr>
              <a:spLocks noChangeArrowheads="1"/>
            </p:cNvSpPr>
            <p:nvPr/>
          </p:nvSpPr>
          <p:spPr bwMode="auto">
            <a:xfrm>
              <a:off x="23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2" name="Rectangle 1482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3" name="Rectangle 1483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4" name="Rectangle 1484"/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5" name="Rectangle 1485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6" name="Rectangle 1486"/>
            <p:cNvSpPr>
              <a:spLocks noChangeArrowheads="1"/>
            </p:cNvSpPr>
            <p:nvPr/>
          </p:nvSpPr>
          <p:spPr bwMode="auto">
            <a:xfrm>
              <a:off x="23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7" name="Rectangle 1487"/>
            <p:cNvSpPr>
              <a:spLocks noChangeArrowheads="1"/>
            </p:cNvSpPr>
            <p:nvPr/>
          </p:nvSpPr>
          <p:spPr bwMode="auto">
            <a:xfrm>
              <a:off x="23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8" name="Rectangle 1488"/>
            <p:cNvSpPr>
              <a:spLocks noChangeArrowheads="1"/>
            </p:cNvSpPr>
            <p:nvPr/>
          </p:nvSpPr>
          <p:spPr bwMode="auto">
            <a:xfrm>
              <a:off x="23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9" name="Rectangle 1489"/>
            <p:cNvSpPr>
              <a:spLocks noChangeArrowheads="1"/>
            </p:cNvSpPr>
            <p:nvPr/>
          </p:nvSpPr>
          <p:spPr bwMode="auto">
            <a:xfrm>
              <a:off x="23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0" name="Rectangle 1490"/>
            <p:cNvSpPr>
              <a:spLocks noChangeArrowheads="1"/>
            </p:cNvSpPr>
            <p:nvPr/>
          </p:nvSpPr>
          <p:spPr bwMode="auto">
            <a:xfrm>
              <a:off x="23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1" name="Rectangle 1491"/>
            <p:cNvSpPr>
              <a:spLocks noChangeArrowheads="1"/>
            </p:cNvSpPr>
            <p:nvPr/>
          </p:nvSpPr>
          <p:spPr bwMode="auto">
            <a:xfrm>
              <a:off x="23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2" name="Rectangle 1492"/>
            <p:cNvSpPr>
              <a:spLocks noChangeArrowheads="1"/>
            </p:cNvSpPr>
            <p:nvPr/>
          </p:nvSpPr>
          <p:spPr bwMode="auto">
            <a:xfrm>
              <a:off x="23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3" name="Rectangle 1493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4" name="Rectangle 1494"/>
            <p:cNvSpPr>
              <a:spLocks noChangeArrowheads="1"/>
            </p:cNvSpPr>
            <p:nvPr/>
          </p:nvSpPr>
          <p:spPr bwMode="auto">
            <a:xfrm>
              <a:off x="23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5" name="Rectangle 1495"/>
            <p:cNvSpPr>
              <a:spLocks noChangeArrowheads="1"/>
            </p:cNvSpPr>
            <p:nvPr/>
          </p:nvSpPr>
          <p:spPr bwMode="auto">
            <a:xfrm>
              <a:off x="23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6" name="Rectangle 1496"/>
            <p:cNvSpPr>
              <a:spLocks noChangeArrowheads="1"/>
            </p:cNvSpPr>
            <p:nvPr/>
          </p:nvSpPr>
          <p:spPr bwMode="auto">
            <a:xfrm>
              <a:off x="23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7" name="Rectangle 1497"/>
            <p:cNvSpPr>
              <a:spLocks noChangeArrowheads="1"/>
            </p:cNvSpPr>
            <p:nvPr/>
          </p:nvSpPr>
          <p:spPr bwMode="auto">
            <a:xfrm>
              <a:off x="23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8" name="Rectangle 1498"/>
            <p:cNvSpPr>
              <a:spLocks noChangeArrowheads="1"/>
            </p:cNvSpPr>
            <p:nvPr/>
          </p:nvSpPr>
          <p:spPr bwMode="auto">
            <a:xfrm>
              <a:off x="23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9" name="Rectangle 1499"/>
            <p:cNvSpPr>
              <a:spLocks noChangeArrowheads="1"/>
            </p:cNvSpPr>
            <p:nvPr/>
          </p:nvSpPr>
          <p:spPr bwMode="auto">
            <a:xfrm>
              <a:off x="23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0" name="Rectangle 1500"/>
            <p:cNvSpPr>
              <a:spLocks noChangeArrowheads="1"/>
            </p:cNvSpPr>
            <p:nvPr/>
          </p:nvSpPr>
          <p:spPr bwMode="auto">
            <a:xfrm>
              <a:off x="23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1" name="Rectangle 1501"/>
            <p:cNvSpPr>
              <a:spLocks noChangeArrowheads="1"/>
            </p:cNvSpPr>
            <p:nvPr/>
          </p:nvSpPr>
          <p:spPr bwMode="auto">
            <a:xfrm>
              <a:off x="23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2" name="Rectangle 1502"/>
            <p:cNvSpPr>
              <a:spLocks noChangeArrowheads="1"/>
            </p:cNvSpPr>
            <p:nvPr/>
          </p:nvSpPr>
          <p:spPr bwMode="auto">
            <a:xfrm>
              <a:off x="23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3" name="Rectangle 1503"/>
            <p:cNvSpPr>
              <a:spLocks noChangeArrowheads="1"/>
            </p:cNvSpPr>
            <p:nvPr/>
          </p:nvSpPr>
          <p:spPr bwMode="auto">
            <a:xfrm>
              <a:off x="23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4" name="Rectangle 1504"/>
            <p:cNvSpPr>
              <a:spLocks noChangeArrowheads="1"/>
            </p:cNvSpPr>
            <p:nvPr/>
          </p:nvSpPr>
          <p:spPr bwMode="auto">
            <a:xfrm>
              <a:off x="244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5" name="Rectangle 1505"/>
            <p:cNvSpPr>
              <a:spLocks noChangeArrowheads="1"/>
            </p:cNvSpPr>
            <p:nvPr/>
          </p:nvSpPr>
          <p:spPr bwMode="auto">
            <a:xfrm>
              <a:off x="244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6" name="Rectangle 1506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7" name="Rectangle 1507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8" name="Rectangle 1508"/>
            <p:cNvSpPr>
              <a:spLocks noChangeArrowheads="1"/>
            </p:cNvSpPr>
            <p:nvPr/>
          </p:nvSpPr>
          <p:spPr bwMode="auto">
            <a:xfrm>
              <a:off x="244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9" name="Rectangle 1509"/>
            <p:cNvSpPr>
              <a:spLocks noChangeArrowheads="1"/>
            </p:cNvSpPr>
            <p:nvPr/>
          </p:nvSpPr>
          <p:spPr bwMode="auto">
            <a:xfrm>
              <a:off x="244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0" name="Rectangle 1510"/>
            <p:cNvSpPr>
              <a:spLocks noChangeArrowheads="1"/>
            </p:cNvSpPr>
            <p:nvPr/>
          </p:nvSpPr>
          <p:spPr bwMode="auto">
            <a:xfrm>
              <a:off x="244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1" name="Rectangle 1511"/>
            <p:cNvSpPr>
              <a:spLocks noChangeArrowheads="1"/>
            </p:cNvSpPr>
            <p:nvPr/>
          </p:nvSpPr>
          <p:spPr bwMode="auto">
            <a:xfrm>
              <a:off x="244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2" name="Rectangle 1512"/>
            <p:cNvSpPr>
              <a:spLocks noChangeArrowheads="1"/>
            </p:cNvSpPr>
            <p:nvPr/>
          </p:nvSpPr>
          <p:spPr bwMode="auto">
            <a:xfrm>
              <a:off x="244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3" name="Rectangle 1513"/>
            <p:cNvSpPr>
              <a:spLocks noChangeArrowheads="1"/>
            </p:cNvSpPr>
            <p:nvPr/>
          </p:nvSpPr>
          <p:spPr bwMode="auto">
            <a:xfrm>
              <a:off x="244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4" name="Rectangle 1514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5" name="Rectangle 1515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6" name="Rectangle 1516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7" name="Rectangle 1517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8" name="Rectangle 1518"/>
            <p:cNvSpPr>
              <a:spLocks noChangeArrowheads="1"/>
            </p:cNvSpPr>
            <p:nvPr/>
          </p:nvSpPr>
          <p:spPr bwMode="auto">
            <a:xfrm>
              <a:off x="244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9" name="Rectangle 1519"/>
            <p:cNvSpPr>
              <a:spLocks noChangeArrowheads="1"/>
            </p:cNvSpPr>
            <p:nvPr/>
          </p:nvSpPr>
          <p:spPr bwMode="auto">
            <a:xfrm>
              <a:off x="244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0" name="Rectangle 1520"/>
            <p:cNvSpPr>
              <a:spLocks noChangeArrowheads="1"/>
            </p:cNvSpPr>
            <p:nvPr/>
          </p:nvSpPr>
          <p:spPr bwMode="auto">
            <a:xfrm>
              <a:off x="244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1" name="Rectangle 1521"/>
            <p:cNvSpPr>
              <a:spLocks noChangeArrowheads="1"/>
            </p:cNvSpPr>
            <p:nvPr/>
          </p:nvSpPr>
          <p:spPr bwMode="auto">
            <a:xfrm>
              <a:off x="244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2" name="Rectangle 1522"/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3" name="Rectangle 1523"/>
            <p:cNvSpPr>
              <a:spLocks noChangeArrowheads="1"/>
            </p:cNvSpPr>
            <p:nvPr/>
          </p:nvSpPr>
          <p:spPr bwMode="auto">
            <a:xfrm>
              <a:off x="244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4" name="Rectangle 1524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5" name="Rectangle 1525"/>
            <p:cNvSpPr>
              <a:spLocks noChangeArrowheads="1"/>
            </p:cNvSpPr>
            <p:nvPr/>
          </p:nvSpPr>
          <p:spPr bwMode="auto">
            <a:xfrm>
              <a:off x="244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6" name="Rectangle 1526"/>
            <p:cNvSpPr>
              <a:spLocks noChangeArrowheads="1"/>
            </p:cNvSpPr>
            <p:nvPr/>
          </p:nvSpPr>
          <p:spPr bwMode="auto">
            <a:xfrm>
              <a:off x="244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7" name="Rectangle 1527"/>
            <p:cNvSpPr>
              <a:spLocks noChangeArrowheads="1"/>
            </p:cNvSpPr>
            <p:nvPr/>
          </p:nvSpPr>
          <p:spPr bwMode="auto">
            <a:xfrm>
              <a:off x="244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8" name="Rectangle 1528"/>
            <p:cNvSpPr>
              <a:spLocks noChangeArrowheads="1"/>
            </p:cNvSpPr>
            <p:nvPr/>
          </p:nvSpPr>
          <p:spPr bwMode="auto">
            <a:xfrm>
              <a:off x="244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9" name="Rectangle 1529"/>
            <p:cNvSpPr>
              <a:spLocks noChangeArrowheads="1"/>
            </p:cNvSpPr>
            <p:nvPr/>
          </p:nvSpPr>
          <p:spPr bwMode="auto">
            <a:xfrm>
              <a:off x="244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0" name="Rectangle 1530"/>
            <p:cNvSpPr>
              <a:spLocks noChangeArrowheads="1"/>
            </p:cNvSpPr>
            <p:nvPr/>
          </p:nvSpPr>
          <p:spPr bwMode="auto">
            <a:xfrm>
              <a:off x="244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1" name="Rectangle 1531"/>
            <p:cNvSpPr>
              <a:spLocks noChangeArrowheads="1"/>
            </p:cNvSpPr>
            <p:nvPr/>
          </p:nvSpPr>
          <p:spPr bwMode="auto">
            <a:xfrm>
              <a:off x="259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2" name="Rectangle 1532"/>
            <p:cNvSpPr>
              <a:spLocks noChangeArrowheads="1"/>
            </p:cNvSpPr>
            <p:nvPr/>
          </p:nvSpPr>
          <p:spPr bwMode="auto">
            <a:xfrm>
              <a:off x="259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3" name="Rectangle 1533"/>
            <p:cNvSpPr>
              <a:spLocks noChangeArrowheads="1"/>
            </p:cNvSpPr>
            <p:nvPr/>
          </p:nvSpPr>
          <p:spPr bwMode="auto">
            <a:xfrm>
              <a:off x="259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4" name="Rectangle 1534"/>
            <p:cNvSpPr>
              <a:spLocks noChangeArrowheads="1"/>
            </p:cNvSpPr>
            <p:nvPr/>
          </p:nvSpPr>
          <p:spPr bwMode="auto">
            <a:xfrm>
              <a:off x="259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5" name="Rectangle 1535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6" name="Rectangle 1536"/>
            <p:cNvSpPr>
              <a:spLocks noChangeArrowheads="1"/>
            </p:cNvSpPr>
            <p:nvPr/>
          </p:nvSpPr>
          <p:spPr bwMode="auto">
            <a:xfrm>
              <a:off x="259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7" name="Rectangle 1537"/>
            <p:cNvSpPr>
              <a:spLocks noChangeArrowheads="1"/>
            </p:cNvSpPr>
            <p:nvPr/>
          </p:nvSpPr>
          <p:spPr bwMode="auto">
            <a:xfrm>
              <a:off x="259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8" name="Rectangle 1538"/>
            <p:cNvSpPr>
              <a:spLocks noChangeArrowheads="1"/>
            </p:cNvSpPr>
            <p:nvPr/>
          </p:nvSpPr>
          <p:spPr bwMode="auto">
            <a:xfrm>
              <a:off x="259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9" name="Rectangle 1539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0" name="Rectangle 1540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1" name="Rectangle 1541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2" name="Rectangle 1542"/>
            <p:cNvSpPr>
              <a:spLocks noChangeArrowheads="1"/>
            </p:cNvSpPr>
            <p:nvPr/>
          </p:nvSpPr>
          <p:spPr bwMode="auto">
            <a:xfrm>
              <a:off x="259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3" name="Rectangle 1543"/>
            <p:cNvSpPr>
              <a:spLocks noChangeArrowheads="1"/>
            </p:cNvSpPr>
            <p:nvPr/>
          </p:nvSpPr>
          <p:spPr bwMode="auto">
            <a:xfrm>
              <a:off x="259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4" name="Rectangle 1544"/>
            <p:cNvSpPr>
              <a:spLocks noChangeArrowheads="1"/>
            </p:cNvSpPr>
            <p:nvPr/>
          </p:nvSpPr>
          <p:spPr bwMode="auto">
            <a:xfrm>
              <a:off x="259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5" name="Rectangle 1545"/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6" name="Rectangle 1546"/>
            <p:cNvSpPr>
              <a:spLocks noChangeArrowheads="1"/>
            </p:cNvSpPr>
            <p:nvPr/>
          </p:nvSpPr>
          <p:spPr bwMode="auto">
            <a:xfrm>
              <a:off x="259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7" name="Rectangle 1547"/>
            <p:cNvSpPr>
              <a:spLocks noChangeArrowheads="1"/>
            </p:cNvSpPr>
            <p:nvPr/>
          </p:nvSpPr>
          <p:spPr bwMode="auto">
            <a:xfrm>
              <a:off x="259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8" name="Rectangle 1548"/>
            <p:cNvSpPr>
              <a:spLocks noChangeArrowheads="1"/>
            </p:cNvSpPr>
            <p:nvPr/>
          </p:nvSpPr>
          <p:spPr bwMode="auto">
            <a:xfrm>
              <a:off x="259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9" name="Rectangle 1549"/>
            <p:cNvSpPr>
              <a:spLocks noChangeArrowheads="1"/>
            </p:cNvSpPr>
            <p:nvPr/>
          </p:nvSpPr>
          <p:spPr bwMode="auto">
            <a:xfrm>
              <a:off x="259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0" name="Rectangle 1550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1" name="Rectangle 1551"/>
            <p:cNvSpPr>
              <a:spLocks noChangeArrowheads="1"/>
            </p:cNvSpPr>
            <p:nvPr/>
          </p:nvSpPr>
          <p:spPr bwMode="auto">
            <a:xfrm>
              <a:off x="259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2" name="Rectangle 1552"/>
            <p:cNvSpPr>
              <a:spLocks noChangeArrowheads="1"/>
            </p:cNvSpPr>
            <p:nvPr/>
          </p:nvSpPr>
          <p:spPr bwMode="auto">
            <a:xfrm>
              <a:off x="259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3" name="Rectangle 1553"/>
            <p:cNvSpPr>
              <a:spLocks noChangeArrowheads="1"/>
            </p:cNvSpPr>
            <p:nvPr/>
          </p:nvSpPr>
          <p:spPr bwMode="auto">
            <a:xfrm>
              <a:off x="259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4" name="Rectangle 1554"/>
            <p:cNvSpPr>
              <a:spLocks noChangeArrowheads="1"/>
            </p:cNvSpPr>
            <p:nvPr/>
          </p:nvSpPr>
          <p:spPr bwMode="auto">
            <a:xfrm>
              <a:off x="273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5" name="Rectangle 1555"/>
            <p:cNvSpPr>
              <a:spLocks noChangeArrowheads="1"/>
            </p:cNvSpPr>
            <p:nvPr/>
          </p:nvSpPr>
          <p:spPr bwMode="auto">
            <a:xfrm>
              <a:off x="273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6" name="Rectangle 1556"/>
            <p:cNvSpPr>
              <a:spLocks noChangeArrowheads="1"/>
            </p:cNvSpPr>
            <p:nvPr/>
          </p:nvSpPr>
          <p:spPr bwMode="auto">
            <a:xfrm>
              <a:off x="273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7" name="Rectangle 1557"/>
            <p:cNvSpPr>
              <a:spLocks noChangeArrowheads="1"/>
            </p:cNvSpPr>
            <p:nvPr/>
          </p:nvSpPr>
          <p:spPr bwMode="auto">
            <a:xfrm>
              <a:off x="273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8" name="Rectangle 1558"/>
            <p:cNvSpPr>
              <a:spLocks noChangeArrowheads="1"/>
            </p:cNvSpPr>
            <p:nvPr/>
          </p:nvSpPr>
          <p:spPr bwMode="auto">
            <a:xfrm>
              <a:off x="273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9" name="Rectangle 1559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0" name="Rectangle 1560"/>
            <p:cNvSpPr>
              <a:spLocks noChangeArrowheads="1"/>
            </p:cNvSpPr>
            <p:nvPr/>
          </p:nvSpPr>
          <p:spPr bwMode="auto">
            <a:xfrm>
              <a:off x="273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1" name="Rectangle 1561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2" name="Rectangle 1562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3" name="Rectangle 1563"/>
            <p:cNvSpPr>
              <a:spLocks noChangeArrowheads="1"/>
            </p:cNvSpPr>
            <p:nvPr/>
          </p:nvSpPr>
          <p:spPr bwMode="auto">
            <a:xfrm>
              <a:off x="273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4" name="Rectangle 1564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5" name="Rectangle 1565"/>
            <p:cNvSpPr>
              <a:spLocks noChangeArrowheads="1"/>
            </p:cNvSpPr>
            <p:nvPr/>
          </p:nvSpPr>
          <p:spPr bwMode="auto">
            <a:xfrm>
              <a:off x="273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" name="Rectangle 1566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7" name="Rectangle 1567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8" name="Rectangle 1568"/>
            <p:cNvSpPr>
              <a:spLocks noChangeArrowheads="1"/>
            </p:cNvSpPr>
            <p:nvPr/>
          </p:nvSpPr>
          <p:spPr bwMode="auto">
            <a:xfrm>
              <a:off x="273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9" name="Rectangle 1569"/>
            <p:cNvSpPr>
              <a:spLocks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" name="Rectangle 1570"/>
            <p:cNvSpPr>
              <a:spLocks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1" name="Rectangle 1571"/>
            <p:cNvSpPr>
              <a:spLocks noChangeArrowheads="1"/>
            </p:cNvSpPr>
            <p:nvPr/>
          </p:nvSpPr>
          <p:spPr bwMode="auto">
            <a:xfrm>
              <a:off x="273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2" name="Rectangle 1572"/>
            <p:cNvSpPr>
              <a:spLocks noChangeArrowheads="1"/>
            </p:cNvSpPr>
            <p:nvPr/>
          </p:nvSpPr>
          <p:spPr bwMode="auto">
            <a:xfrm>
              <a:off x="273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3" name="Rectangle 1573"/>
            <p:cNvSpPr>
              <a:spLocks noChangeArrowheads="1"/>
            </p:cNvSpPr>
            <p:nvPr/>
          </p:nvSpPr>
          <p:spPr bwMode="auto">
            <a:xfrm>
              <a:off x="273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4" name="Rectangle 1574"/>
            <p:cNvSpPr>
              <a:spLocks noChangeArrowheads="1"/>
            </p:cNvSpPr>
            <p:nvPr/>
          </p:nvSpPr>
          <p:spPr bwMode="auto">
            <a:xfrm>
              <a:off x="273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5" name="Rectangle 1575"/>
            <p:cNvSpPr>
              <a:spLocks noChangeArrowheads="1"/>
            </p:cNvSpPr>
            <p:nvPr/>
          </p:nvSpPr>
          <p:spPr bwMode="auto">
            <a:xfrm>
              <a:off x="273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" name="Rectangle 1576"/>
            <p:cNvSpPr>
              <a:spLocks noChangeArrowheads="1"/>
            </p:cNvSpPr>
            <p:nvPr/>
          </p:nvSpPr>
          <p:spPr bwMode="auto">
            <a:xfrm>
              <a:off x="273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7" name="Rectangle 1577"/>
            <p:cNvSpPr>
              <a:spLocks noChangeArrowheads="1"/>
            </p:cNvSpPr>
            <p:nvPr/>
          </p:nvSpPr>
          <p:spPr bwMode="auto">
            <a:xfrm>
              <a:off x="288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8" name="Rectangle 1578"/>
            <p:cNvSpPr>
              <a:spLocks noChangeArrowheads="1"/>
            </p:cNvSpPr>
            <p:nvPr/>
          </p:nvSpPr>
          <p:spPr bwMode="auto">
            <a:xfrm>
              <a:off x="288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9" name="Rectangle 1579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" name="Rectangle 1580"/>
            <p:cNvSpPr>
              <a:spLocks noChangeArrowheads="1"/>
            </p:cNvSpPr>
            <p:nvPr/>
          </p:nvSpPr>
          <p:spPr bwMode="auto">
            <a:xfrm>
              <a:off x="288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1" name="Rectangle 1581"/>
            <p:cNvSpPr>
              <a:spLocks noChangeArrowheads="1"/>
            </p:cNvSpPr>
            <p:nvPr/>
          </p:nvSpPr>
          <p:spPr bwMode="auto">
            <a:xfrm>
              <a:off x="288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2" name="Rectangle 1582"/>
            <p:cNvSpPr>
              <a:spLocks noChangeArrowheads="1"/>
            </p:cNvSpPr>
            <p:nvPr/>
          </p:nvSpPr>
          <p:spPr bwMode="auto">
            <a:xfrm>
              <a:off x="288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3" name="Rectangle 1583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4" name="Rectangle 1584"/>
            <p:cNvSpPr>
              <a:spLocks noChangeArrowheads="1"/>
            </p:cNvSpPr>
            <p:nvPr/>
          </p:nvSpPr>
          <p:spPr bwMode="auto">
            <a:xfrm>
              <a:off x="288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5" name="Rectangle 1585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6" name="Rectangle 1586"/>
            <p:cNvSpPr>
              <a:spLocks noChangeArrowheads="1"/>
            </p:cNvSpPr>
            <p:nvPr/>
          </p:nvSpPr>
          <p:spPr bwMode="auto">
            <a:xfrm>
              <a:off x="288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7" name="Rectangle 1587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8" name="Rectangle 1588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9" name="Rectangle 1589"/>
            <p:cNvSpPr>
              <a:spLocks noChangeArrowheads="1"/>
            </p:cNvSpPr>
            <p:nvPr/>
          </p:nvSpPr>
          <p:spPr bwMode="auto">
            <a:xfrm>
              <a:off x="288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" name="Rectangle 1590"/>
            <p:cNvSpPr>
              <a:spLocks noChangeArrowheads="1"/>
            </p:cNvSpPr>
            <p:nvPr/>
          </p:nvSpPr>
          <p:spPr bwMode="auto">
            <a:xfrm>
              <a:off x="288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1" name="Rectangle 1591"/>
            <p:cNvSpPr>
              <a:spLocks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2" name="Rectangle 1592"/>
            <p:cNvSpPr>
              <a:spLocks noChangeArrowheads="1"/>
            </p:cNvSpPr>
            <p:nvPr/>
          </p:nvSpPr>
          <p:spPr bwMode="auto">
            <a:xfrm>
              <a:off x="288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3" name="Rectangle 1593"/>
            <p:cNvSpPr>
              <a:spLocks noChangeArrowheads="1"/>
            </p:cNvSpPr>
            <p:nvPr/>
          </p:nvSpPr>
          <p:spPr bwMode="auto">
            <a:xfrm>
              <a:off x="288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4" name="Rectangle 1594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5" name="Rectangle 1595"/>
            <p:cNvSpPr>
              <a:spLocks noChangeArrowheads="1"/>
            </p:cNvSpPr>
            <p:nvPr/>
          </p:nvSpPr>
          <p:spPr bwMode="auto">
            <a:xfrm>
              <a:off x="288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6" name="Rectangle 1596"/>
            <p:cNvSpPr>
              <a:spLocks noChangeArrowheads="1"/>
            </p:cNvSpPr>
            <p:nvPr/>
          </p:nvSpPr>
          <p:spPr bwMode="auto">
            <a:xfrm>
              <a:off x="288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7" name="Rectangle 1597"/>
            <p:cNvSpPr>
              <a:spLocks noChangeArrowheads="1"/>
            </p:cNvSpPr>
            <p:nvPr/>
          </p:nvSpPr>
          <p:spPr bwMode="auto">
            <a:xfrm>
              <a:off x="288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8" name="Rectangle 1598"/>
            <p:cNvSpPr>
              <a:spLocks noChangeArrowheads="1"/>
            </p:cNvSpPr>
            <p:nvPr/>
          </p:nvSpPr>
          <p:spPr bwMode="auto">
            <a:xfrm>
              <a:off x="302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9" name="Rectangle 1599"/>
            <p:cNvSpPr>
              <a:spLocks noChangeArrowheads="1"/>
            </p:cNvSpPr>
            <p:nvPr/>
          </p:nvSpPr>
          <p:spPr bwMode="auto">
            <a:xfrm>
              <a:off x="302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0" name="Rectangle 1600"/>
            <p:cNvSpPr>
              <a:spLocks noChangeArrowheads="1"/>
            </p:cNvSpPr>
            <p:nvPr/>
          </p:nvSpPr>
          <p:spPr bwMode="auto">
            <a:xfrm>
              <a:off x="302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1" name="Rectangle 1601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2" name="Rectangle 1602"/>
            <p:cNvSpPr>
              <a:spLocks noChangeArrowheads="1"/>
            </p:cNvSpPr>
            <p:nvPr/>
          </p:nvSpPr>
          <p:spPr bwMode="auto">
            <a:xfrm>
              <a:off x="302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3" name="Rectangle 1603"/>
            <p:cNvSpPr>
              <a:spLocks noChangeArrowheads="1"/>
            </p:cNvSpPr>
            <p:nvPr/>
          </p:nvSpPr>
          <p:spPr bwMode="auto">
            <a:xfrm>
              <a:off x="302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4" name="Rectangle 160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5" name="Rectangle 1605"/>
            <p:cNvSpPr>
              <a:spLocks noChangeArrowheads="1"/>
            </p:cNvSpPr>
            <p:nvPr/>
          </p:nvSpPr>
          <p:spPr bwMode="auto">
            <a:xfrm>
              <a:off x="302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6" name="Rectangle 1606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7" name="Rectangle 1607"/>
            <p:cNvSpPr>
              <a:spLocks noChangeArrowheads="1"/>
            </p:cNvSpPr>
            <p:nvPr/>
          </p:nvSpPr>
          <p:spPr bwMode="auto">
            <a:xfrm>
              <a:off x="302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8" name="Rectangle 1608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9" name="Rectangle 1609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0" name="Rectangle 1610"/>
            <p:cNvSpPr>
              <a:spLocks noChangeArrowheads="1"/>
            </p:cNvSpPr>
            <p:nvPr/>
          </p:nvSpPr>
          <p:spPr bwMode="auto">
            <a:xfrm>
              <a:off x="302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1" name="Rectangle 1611"/>
            <p:cNvSpPr>
              <a:spLocks noChangeArrowheads="1"/>
            </p:cNvSpPr>
            <p:nvPr/>
          </p:nvSpPr>
          <p:spPr bwMode="auto">
            <a:xfrm>
              <a:off x="302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2" name="Rectangle 161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3" name="Rectangle 1613"/>
            <p:cNvSpPr>
              <a:spLocks noChangeArrowheads="1"/>
            </p:cNvSpPr>
            <p:nvPr/>
          </p:nvSpPr>
          <p:spPr bwMode="auto">
            <a:xfrm>
              <a:off x="302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4" name="Rectangle 1614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5" name="Rectangle 1615"/>
            <p:cNvSpPr>
              <a:spLocks noChangeArrowheads="1"/>
            </p:cNvSpPr>
            <p:nvPr/>
          </p:nvSpPr>
          <p:spPr bwMode="auto">
            <a:xfrm>
              <a:off x="302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6" name="Rectangle 1616"/>
            <p:cNvSpPr>
              <a:spLocks noChangeArrowheads="1"/>
            </p:cNvSpPr>
            <p:nvPr/>
          </p:nvSpPr>
          <p:spPr bwMode="auto">
            <a:xfrm>
              <a:off x="302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7" name="Rectangle 1617"/>
            <p:cNvSpPr>
              <a:spLocks noChangeArrowheads="1"/>
            </p:cNvSpPr>
            <p:nvPr/>
          </p:nvSpPr>
          <p:spPr bwMode="auto">
            <a:xfrm>
              <a:off x="302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8" name="Rectangle 1618"/>
            <p:cNvSpPr>
              <a:spLocks noChangeArrowheads="1"/>
            </p:cNvSpPr>
            <p:nvPr/>
          </p:nvSpPr>
          <p:spPr bwMode="auto">
            <a:xfrm>
              <a:off x="302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9" name="Rectangle 1619"/>
            <p:cNvSpPr>
              <a:spLocks noChangeArrowheads="1"/>
            </p:cNvSpPr>
            <p:nvPr/>
          </p:nvSpPr>
          <p:spPr bwMode="auto">
            <a:xfrm>
              <a:off x="302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0" name="Rectangle 1620"/>
            <p:cNvSpPr>
              <a:spLocks noChangeArrowheads="1"/>
            </p:cNvSpPr>
            <p:nvPr/>
          </p:nvSpPr>
          <p:spPr bwMode="auto">
            <a:xfrm>
              <a:off x="302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1" name="Rectangle 1621"/>
            <p:cNvSpPr>
              <a:spLocks noChangeArrowheads="1"/>
            </p:cNvSpPr>
            <p:nvPr/>
          </p:nvSpPr>
          <p:spPr bwMode="auto">
            <a:xfrm>
              <a:off x="3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2" name="Rectangle 1622"/>
            <p:cNvSpPr>
              <a:spLocks noChangeArrowheads="1"/>
            </p:cNvSpPr>
            <p:nvPr/>
          </p:nvSpPr>
          <p:spPr bwMode="auto">
            <a:xfrm>
              <a:off x="3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3" name="Rectangle 1623"/>
            <p:cNvSpPr>
              <a:spLocks noChangeArrowheads="1"/>
            </p:cNvSpPr>
            <p:nvPr/>
          </p:nvSpPr>
          <p:spPr bwMode="auto">
            <a:xfrm>
              <a:off x="3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4" name="Rectangle 1624"/>
            <p:cNvSpPr>
              <a:spLocks noChangeArrowheads="1"/>
            </p:cNvSpPr>
            <p:nvPr/>
          </p:nvSpPr>
          <p:spPr bwMode="auto">
            <a:xfrm>
              <a:off x="3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5" name="Rectangle 1625"/>
            <p:cNvSpPr>
              <a:spLocks noChangeArrowheads="1"/>
            </p:cNvSpPr>
            <p:nvPr/>
          </p:nvSpPr>
          <p:spPr bwMode="auto">
            <a:xfrm>
              <a:off x="3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6" name="Rectangle 1626"/>
            <p:cNvSpPr>
              <a:spLocks noChangeArrowheads="1"/>
            </p:cNvSpPr>
            <p:nvPr/>
          </p:nvSpPr>
          <p:spPr bwMode="auto">
            <a:xfrm>
              <a:off x="3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7" name="Rectangle 1627"/>
            <p:cNvSpPr>
              <a:spLocks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8" name="Rectangle 1628"/>
            <p:cNvSpPr>
              <a:spLocks noChangeArrowheads="1"/>
            </p:cNvSpPr>
            <p:nvPr/>
          </p:nvSpPr>
          <p:spPr bwMode="auto">
            <a:xfrm>
              <a:off x="3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9" name="Rectangle 1629"/>
            <p:cNvSpPr>
              <a:spLocks noChangeArrowheads="1"/>
            </p:cNvSpPr>
            <p:nvPr/>
          </p:nvSpPr>
          <p:spPr bwMode="auto">
            <a:xfrm>
              <a:off x="3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0" name="Rectangle 1630"/>
            <p:cNvSpPr>
              <a:spLocks noChangeArrowheads="1"/>
            </p:cNvSpPr>
            <p:nvPr/>
          </p:nvSpPr>
          <p:spPr bwMode="auto">
            <a:xfrm>
              <a:off x="3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1" name="Rectangle 1631"/>
            <p:cNvSpPr>
              <a:spLocks noChangeArrowheads="1"/>
            </p:cNvSpPr>
            <p:nvPr/>
          </p:nvSpPr>
          <p:spPr bwMode="auto">
            <a:xfrm>
              <a:off x="3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2" name="Rectangle 1632"/>
            <p:cNvSpPr>
              <a:spLocks noChangeArrowheads="1"/>
            </p:cNvSpPr>
            <p:nvPr/>
          </p:nvSpPr>
          <p:spPr bwMode="auto">
            <a:xfrm>
              <a:off x="3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423" name="Rectangle 1633"/>
            <p:cNvSpPr>
              <a:spLocks noChangeArrowheads="1"/>
            </p:cNvSpPr>
            <p:nvPr/>
          </p:nvSpPr>
          <p:spPr bwMode="auto">
            <a:xfrm>
              <a:off x="3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4" name="Rectangle 1634"/>
            <p:cNvSpPr>
              <a:spLocks noChangeArrowheads="1"/>
            </p:cNvSpPr>
            <p:nvPr/>
          </p:nvSpPr>
          <p:spPr bwMode="auto">
            <a:xfrm>
              <a:off x="3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5" name="Rectangle 1635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6" name="Rectangle 1636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7" name="Rectangle 1637"/>
            <p:cNvSpPr>
              <a:spLocks noChangeArrowheads="1"/>
            </p:cNvSpPr>
            <p:nvPr/>
          </p:nvSpPr>
          <p:spPr bwMode="auto">
            <a:xfrm>
              <a:off x="3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8" name="Rectangle 1638"/>
            <p:cNvSpPr>
              <a:spLocks noChangeArrowheads="1"/>
            </p:cNvSpPr>
            <p:nvPr/>
          </p:nvSpPr>
          <p:spPr bwMode="auto">
            <a:xfrm>
              <a:off x="3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9" name="Rectangle 1639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0" name="Rectangle 1640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1" name="Rectangle 1641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2" name="Rectangle 1642"/>
            <p:cNvSpPr>
              <a:spLocks noChangeArrowheads="1"/>
            </p:cNvSpPr>
            <p:nvPr/>
          </p:nvSpPr>
          <p:spPr bwMode="auto">
            <a:xfrm>
              <a:off x="3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3" name="Rectangle 1643"/>
            <p:cNvSpPr>
              <a:spLocks noChangeArrowheads="1"/>
            </p:cNvSpPr>
            <p:nvPr/>
          </p:nvSpPr>
          <p:spPr bwMode="auto">
            <a:xfrm>
              <a:off x="3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4" name="Rectangle 1644"/>
            <p:cNvSpPr>
              <a:spLocks noChangeArrowheads="1"/>
            </p:cNvSpPr>
            <p:nvPr/>
          </p:nvSpPr>
          <p:spPr bwMode="auto">
            <a:xfrm>
              <a:off x="3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5" name="Rectangle 1645"/>
            <p:cNvSpPr>
              <a:spLocks noChangeArrowheads="1"/>
            </p:cNvSpPr>
            <p:nvPr/>
          </p:nvSpPr>
          <p:spPr bwMode="auto">
            <a:xfrm>
              <a:off x="3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6" name="Rectangle 1646"/>
            <p:cNvSpPr>
              <a:spLocks noChangeArrowheads="1"/>
            </p:cNvSpPr>
            <p:nvPr/>
          </p:nvSpPr>
          <p:spPr bwMode="auto">
            <a:xfrm>
              <a:off x="3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7" name="Rectangle 1647"/>
            <p:cNvSpPr>
              <a:spLocks noChangeArrowheads="1"/>
            </p:cNvSpPr>
            <p:nvPr/>
          </p:nvSpPr>
          <p:spPr bwMode="auto">
            <a:xfrm>
              <a:off x="3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8" name="Rectangle 1648"/>
            <p:cNvSpPr>
              <a:spLocks noChangeArrowheads="1"/>
            </p:cNvSpPr>
            <p:nvPr/>
          </p:nvSpPr>
          <p:spPr bwMode="auto">
            <a:xfrm>
              <a:off x="3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9" name="Rectangle 1649"/>
            <p:cNvSpPr>
              <a:spLocks noChangeArrowheads="1"/>
            </p:cNvSpPr>
            <p:nvPr/>
          </p:nvSpPr>
          <p:spPr bwMode="auto">
            <a:xfrm>
              <a:off x="3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" name="Rectangle 1650"/>
            <p:cNvSpPr>
              <a:spLocks noChangeArrowheads="1"/>
            </p:cNvSpPr>
            <p:nvPr/>
          </p:nvSpPr>
          <p:spPr bwMode="auto">
            <a:xfrm>
              <a:off x="3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1" name="Rectangle 1651"/>
            <p:cNvSpPr>
              <a:spLocks noChangeArrowheads="1"/>
            </p:cNvSpPr>
            <p:nvPr/>
          </p:nvSpPr>
          <p:spPr bwMode="auto">
            <a:xfrm>
              <a:off x="3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2" name="Rectangle 1652"/>
            <p:cNvSpPr>
              <a:spLocks noChangeArrowheads="1"/>
            </p:cNvSpPr>
            <p:nvPr/>
          </p:nvSpPr>
          <p:spPr bwMode="auto">
            <a:xfrm>
              <a:off x="3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3" name="Rectangle 1653"/>
            <p:cNvSpPr>
              <a:spLocks noChangeArrowheads="1"/>
            </p:cNvSpPr>
            <p:nvPr/>
          </p:nvSpPr>
          <p:spPr bwMode="auto">
            <a:xfrm>
              <a:off x="3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" name="Rectangle 1654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5" name="Rectangle 1655"/>
            <p:cNvSpPr>
              <a:spLocks noChangeArrowheads="1"/>
            </p:cNvSpPr>
            <p:nvPr/>
          </p:nvSpPr>
          <p:spPr bwMode="auto">
            <a:xfrm>
              <a:off x="3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6" name="Rectangle 1656"/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7" name="Rectangle 1657"/>
            <p:cNvSpPr>
              <a:spLocks noChangeArrowheads="1"/>
            </p:cNvSpPr>
            <p:nvPr/>
          </p:nvSpPr>
          <p:spPr bwMode="auto">
            <a:xfrm>
              <a:off x="3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8" name="Rectangle 1658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" name="Rectangle 1659"/>
            <p:cNvSpPr>
              <a:spLocks noChangeArrowheads="1"/>
            </p:cNvSpPr>
            <p:nvPr/>
          </p:nvSpPr>
          <p:spPr bwMode="auto">
            <a:xfrm>
              <a:off x="3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0" name="Rectangle 1660"/>
            <p:cNvSpPr>
              <a:spLocks noChangeArrowheads="1"/>
            </p:cNvSpPr>
            <p:nvPr/>
          </p:nvSpPr>
          <p:spPr bwMode="auto">
            <a:xfrm>
              <a:off x="3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1" name="Rectangle 1661"/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2" name="Rectangle 1662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3" name="Rectangle 1663"/>
            <p:cNvSpPr>
              <a:spLocks noChangeArrowheads="1"/>
            </p:cNvSpPr>
            <p:nvPr/>
          </p:nvSpPr>
          <p:spPr bwMode="auto">
            <a:xfrm>
              <a:off x="3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4" name="Rectangle 1664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5" name="Rectangle 1665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6" name="Rectangle 1666"/>
            <p:cNvSpPr>
              <a:spLocks noChangeArrowheads="1"/>
            </p:cNvSpPr>
            <p:nvPr/>
          </p:nvSpPr>
          <p:spPr bwMode="auto">
            <a:xfrm>
              <a:off x="3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7" name="Rectangle 1667"/>
            <p:cNvSpPr>
              <a:spLocks noChangeArrowheads="1"/>
            </p:cNvSpPr>
            <p:nvPr/>
          </p:nvSpPr>
          <p:spPr bwMode="auto">
            <a:xfrm>
              <a:off x="3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8" name="Rectangle 1668"/>
            <p:cNvSpPr>
              <a:spLocks noChangeArrowheads="1"/>
            </p:cNvSpPr>
            <p:nvPr/>
          </p:nvSpPr>
          <p:spPr bwMode="auto">
            <a:xfrm>
              <a:off x="3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9" name="Rectangle 1669"/>
            <p:cNvSpPr>
              <a:spLocks noChangeArrowheads="1"/>
            </p:cNvSpPr>
            <p:nvPr/>
          </p:nvSpPr>
          <p:spPr bwMode="auto">
            <a:xfrm>
              <a:off x="3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0" name="Rectangle 1670"/>
            <p:cNvSpPr>
              <a:spLocks noChangeArrowheads="1"/>
            </p:cNvSpPr>
            <p:nvPr/>
          </p:nvSpPr>
          <p:spPr bwMode="auto">
            <a:xfrm>
              <a:off x="3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1" name="Rectangle 1671"/>
            <p:cNvSpPr>
              <a:spLocks noChangeArrowheads="1"/>
            </p:cNvSpPr>
            <p:nvPr/>
          </p:nvSpPr>
          <p:spPr bwMode="auto">
            <a:xfrm>
              <a:off x="3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2" name="Rectangle 1672"/>
            <p:cNvSpPr>
              <a:spLocks noChangeArrowheads="1"/>
            </p:cNvSpPr>
            <p:nvPr/>
          </p:nvSpPr>
          <p:spPr bwMode="auto">
            <a:xfrm>
              <a:off x="3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3" name="Rectangle 1673"/>
            <p:cNvSpPr>
              <a:spLocks noChangeArrowheads="1"/>
            </p:cNvSpPr>
            <p:nvPr/>
          </p:nvSpPr>
          <p:spPr bwMode="auto">
            <a:xfrm>
              <a:off x="3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4" name="Rectangle 1674"/>
            <p:cNvSpPr>
              <a:spLocks noChangeArrowheads="1"/>
            </p:cNvSpPr>
            <p:nvPr/>
          </p:nvSpPr>
          <p:spPr bwMode="auto">
            <a:xfrm>
              <a:off x="3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5" name="Rectangle 1675"/>
            <p:cNvSpPr>
              <a:spLocks noChangeArrowheads="1"/>
            </p:cNvSpPr>
            <p:nvPr/>
          </p:nvSpPr>
          <p:spPr bwMode="auto">
            <a:xfrm>
              <a:off x="3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6" name="Rectangle 1676"/>
            <p:cNvSpPr>
              <a:spLocks noChangeArrowheads="1"/>
            </p:cNvSpPr>
            <p:nvPr/>
          </p:nvSpPr>
          <p:spPr bwMode="auto">
            <a:xfrm>
              <a:off x="3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7" name="Rectangle 1677"/>
            <p:cNvSpPr>
              <a:spLocks noChangeArrowheads="1"/>
            </p:cNvSpPr>
            <p:nvPr/>
          </p:nvSpPr>
          <p:spPr bwMode="auto">
            <a:xfrm>
              <a:off x="3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8" name="Rectangle 1678"/>
            <p:cNvSpPr>
              <a:spLocks noChangeArrowheads="1"/>
            </p:cNvSpPr>
            <p:nvPr/>
          </p:nvSpPr>
          <p:spPr bwMode="auto">
            <a:xfrm>
              <a:off x="3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" name="Rectangle 1679"/>
            <p:cNvSpPr>
              <a:spLocks noChangeArrowheads="1"/>
            </p:cNvSpPr>
            <p:nvPr/>
          </p:nvSpPr>
          <p:spPr bwMode="auto">
            <a:xfrm>
              <a:off x="3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0" name="Rectangle 1680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1" name="Rectangle 1681"/>
            <p:cNvSpPr>
              <a:spLocks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2" name="Rectangle 1682"/>
            <p:cNvSpPr>
              <a:spLocks noChangeArrowheads="1"/>
            </p:cNvSpPr>
            <p:nvPr/>
          </p:nvSpPr>
          <p:spPr bwMode="auto">
            <a:xfrm>
              <a:off x="3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3" name="Rectangle 1683"/>
            <p:cNvSpPr>
              <a:spLocks noChangeArrowheads="1"/>
            </p:cNvSpPr>
            <p:nvPr/>
          </p:nvSpPr>
          <p:spPr bwMode="auto">
            <a:xfrm>
              <a:off x="3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4" name="Rectangle 1684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5" name="Rectangle 1685"/>
            <p:cNvSpPr>
              <a:spLocks noChangeArrowheads="1"/>
            </p:cNvSpPr>
            <p:nvPr/>
          </p:nvSpPr>
          <p:spPr bwMode="auto">
            <a:xfrm>
              <a:off x="3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6" name="Rectangle 1686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7" name="Rectangle 1687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8" name="Rectangle 1688"/>
            <p:cNvSpPr>
              <a:spLocks noChangeArrowheads="1"/>
            </p:cNvSpPr>
            <p:nvPr/>
          </p:nvSpPr>
          <p:spPr bwMode="auto">
            <a:xfrm>
              <a:off x="3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9" name="Rectangle 1689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0" name="Rectangle 1690"/>
            <p:cNvSpPr>
              <a:spLocks noChangeArrowheads="1"/>
            </p:cNvSpPr>
            <p:nvPr/>
          </p:nvSpPr>
          <p:spPr bwMode="auto">
            <a:xfrm>
              <a:off x="3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" name="Rectangle 1691"/>
            <p:cNvSpPr>
              <a:spLocks noChangeArrowheads="1"/>
            </p:cNvSpPr>
            <p:nvPr/>
          </p:nvSpPr>
          <p:spPr bwMode="auto">
            <a:xfrm>
              <a:off x="3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2" name="Rectangle 1692"/>
            <p:cNvSpPr>
              <a:spLocks noChangeArrowheads="1"/>
            </p:cNvSpPr>
            <p:nvPr/>
          </p:nvSpPr>
          <p:spPr bwMode="auto">
            <a:xfrm>
              <a:off x="3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3" name="Rectangle 1693"/>
            <p:cNvSpPr>
              <a:spLocks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4" name="Rectangle 1694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5" name="Rectangle 1695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6" name="Rectangle 1696"/>
            <p:cNvSpPr>
              <a:spLocks noChangeArrowheads="1"/>
            </p:cNvSpPr>
            <p:nvPr/>
          </p:nvSpPr>
          <p:spPr bwMode="auto">
            <a:xfrm>
              <a:off x="3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7" name="Rectangle 1697"/>
            <p:cNvSpPr>
              <a:spLocks noChangeArrowheads="1"/>
            </p:cNvSpPr>
            <p:nvPr/>
          </p:nvSpPr>
          <p:spPr bwMode="auto">
            <a:xfrm>
              <a:off x="3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8" name="Rectangle 1698"/>
            <p:cNvSpPr>
              <a:spLocks noChangeArrowheads="1"/>
            </p:cNvSpPr>
            <p:nvPr/>
          </p:nvSpPr>
          <p:spPr bwMode="auto">
            <a:xfrm>
              <a:off x="3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9" name="Rectangle 1699"/>
            <p:cNvSpPr>
              <a:spLocks noChangeArrowheads="1"/>
            </p:cNvSpPr>
            <p:nvPr/>
          </p:nvSpPr>
          <p:spPr bwMode="auto">
            <a:xfrm>
              <a:off x="3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0" name="Rectangle 1700"/>
            <p:cNvSpPr>
              <a:spLocks noChangeArrowheads="1"/>
            </p:cNvSpPr>
            <p:nvPr/>
          </p:nvSpPr>
          <p:spPr bwMode="auto">
            <a:xfrm>
              <a:off x="3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1" name="Rectangle 1701"/>
            <p:cNvSpPr>
              <a:spLocks noChangeArrowheads="1"/>
            </p:cNvSpPr>
            <p:nvPr/>
          </p:nvSpPr>
          <p:spPr bwMode="auto">
            <a:xfrm>
              <a:off x="3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2" name="Rectangle 1702"/>
            <p:cNvSpPr>
              <a:spLocks noChangeArrowheads="1"/>
            </p:cNvSpPr>
            <p:nvPr/>
          </p:nvSpPr>
          <p:spPr bwMode="auto">
            <a:xfrm>
              <a:off x="360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3" name="Rectangle 1703"/>
            <p:cNvSpPr>
              <a:spLocks noChangeArrowheads="1"/>
            </p:cNvSpPr>
            <p:nvPr/>
          </p:nvSpPr>
          <p:spPr bwMode="auto">
            <a:xfrm>
              <a:off x="360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4" name="Rectangle 170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5" name="Rectangle 1705"/>
            <p:cNvSpPr>
              <a:spLocks noChangeArrowheads="1"/>
            </p:cNvSpPr>
            <p:nvPr/>
          </p:nvSpPr>
          <p:spPr bwMode="auto">
            <a:xfrm>
              <a:off x="360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6" name="Rectangle 1706"/>
            <p:cNvSpPr>
              <a:spLocks noChangeArrowheads="1"/>
            </p:cNvSpPr>
            <p:nvPr/>
          </p:nvSpPr>
          <p:spPr bwMode="auto">
            <a:xfrm>
              <a:off x="360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7" name="Rectangle 1707"/>
            <p:cNvSpPr>
              <a:spLocks noChangeArrowheads="1"/>
            </p:cNvSpPr>
            <p:nvPr/>
          </p:nvSpPr>
          <p:spPr bwMode="auto">
            <a:xfrm>
              <a:off x="360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8" name="Rectangle 1708"/>
            <p:cNvSpPr>
              <a:spLocks noChangeArrowheads="1"/>
            </p:cNvSpPr>
            <p:nvPr/>
          </p:nvSpPr>
          <p:spPr bwMode="auto">
            <a:xfrm>
              <a:off x="360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99" name="Rectangle 1709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0" name="Rectangle 1710"/>
            <p:cNvSpPr>
              <a:spLocks noChangeArrowheads="1"/>
            </p:cNvSpPr>
            <p:nvPr/>
          </p:nvSpPr>
          <p:spPr bwMode="auto">
            <a:xfrm>
              <a:off x="360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1" name="Rectangle 1711"/>
            <p:cNvSpPr>
              <a:spLocks noChangeArrowheads="1"/>
            </p:cNvSpPr>
            <p:nvPr/>
          </p:nvSpPr>
          <p:spPr bwMode="auto">
            <a:xfrm>
              <a:off x="360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2" name="Rectangle 1712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3" name="Rectangle 1713"/>
            <p:cNvSpPr>
              <a:spLocks noChangeArrowheads="1"/>
            </p:cNvSpPr>
            <p:nvPr/>
          </p:nvSpPr>
          <p:spPr bwMode="auto">
            <a:xfrm>
              <a:off x="360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4" name="Rectangle 1714"/>
            <p:cNvSpPr>
              <a:spLocks noChangeArrowheads="1"/>
            </p:cNvSpPr>
            <p:nvPr/>
          </p:nvSpPr>
          <p:spPr bwMode="auto">
            <a:xfrm>
              <a:off x="360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5" name="Rectangle 1715"/>
            <p:cNvSpPr>
              <a:spLocks noChangeArrowheads="1"/>
            </p:cNvSpPr>
            <p:nvPr/>
          </p:nvSpPr>
          <p:spPr bwMode="auto">
            <a:xfrm>
              <a:off x="360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6" name="Rectangle 1716"/>
            <p:cNvSpPr>
              <a:spLocks noChangeArrowheads="1"/>
            </p:cNvSpPr>
            <p:nvPr/>
          </p:nvSpPr>
          <p:spPr bwMode="auto">
            <a:xfrm>
              <a:off x="360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7" name="Rectangle 1717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8" name="Rectangle 1718"/>
            <p:cNvSpPr>
              <a:spLocks noChangeArrowheads="1"/>
            </p:cNvSpPr>
            <p:nvPr/>
          </p:nvSpPr>
          <p:spPr bwMode="auto">
            <a:xfrm>
              <a:off x="360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09" name="Rectangle 1719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0" name="Rectangle 1720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1" name="Rectangle 1721"/>
            <p:cNvSpPr>
              <a:spLocks noChangeArrowheads="1"/>
            </p:cNvSpPr>
            <p:nvPr/>
          </p:nvSpPr>
          <p:spPr bwMode="auto">
            <a:xfrm>
              <a:off x="360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2" name="Rectangle 1722"/>
            <p:cNvSpPr>
              <a:spLocks noChangeArrowheads="1"/>
            </p:cNvSpPr>
            <p:nvPr/>
          </p:nvSpPr>
          <p:spPr bwMode="auto">
            <a:xfrm>
              <a:off x="360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3" name="Rectangle 1723"/>
            <p:cNvSpPr>
              <a:spLocks noChangeArrowheads="1"/>
            </p:cNvSpPr>
            <p:nvPr/>
          </p:nvSpPr>
          <p:spPr bwMode="auto">
            <a:xfrm>
              <a:off x="360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4" name="Rectangle 1724"/>
            <p:cNvSpPr>
              <a:spLocks noChangeArrowheads="1"/>
            </p:cNvSpPr>
            <p:nvPr/>
          </p:nvSpPr>
          <p:spPr bwMode="auto">
            <a:xfrm>
              <a:off x="360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5" name="Rectangle 1725"/>
            <p:cNvSpPr>
              <a:spLocks noChangeArrowheads="1"/>
            </p:cNvSpPr>
            <p:nvPr/>
          </p:nvSpPr>
          <p:spPr bwMode="auto">
            <a:xfrm>
              <a:off x="360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6" name="Rectangle 1726"/>
            <p:cNvSpPr>
              <a:spLocks noChangeArrowheads="1"/>
            </p:cNvSpPr>
            <p:nvPr/>
          </p:nvSpPr>
          <p:spPr bwMode="auto">
            <a:xfrm>
              <a:off x="360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7" name="Rectangle 1727"/>
            <p:cNvSpPr>
              <a:spLocks noChangeArrowheads="1"/>
            </p:cNvSpPr>
            <p:nvPr/>
          </p:nvSpPr>
          <p:spPr bwMode="auto">
            <a:xfrm>
              <a:off x="360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8" name="Rectangle 1728"/>
            <p:cNvSpPr>
              <a:spLocks noChangeArrowheads="1"/>
            </p:cNvSpPr>
            <p:nvPr/>
          </p:nvSpPr>
          <p:spPr bwMode="auto">
            <a:xfrm>
              <a:off x="360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19" name="Rectangle 1729"/>
            <p:cNvSpPr>
              <a:spLocks noChangeArrowheads="1"/>
            </p:cNvSpPr>
            <p:nvPr/>
          </p:nvSpPr>
          <p:spPr bwMode="auto">
            <a:xfrm>
              <a:off x="37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0" name="Rectangle 1730"/>
            <p:cNvSpPr>
              <a:spLocks noChangeArrowheads="1"/>
            </p:cNvSpPr>
            <p:nvPr/>
          </p:nvSpPr>
          <p:spPr bwMode="auto">
            <a:xfrm>
              <a:off x="37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1" name="Rectangle 1731"/>
            <p:cNvSpPr>
              <a:spLocks noChangeArrowheads="1"/>
            </p:cNvSpPr>
            <p:nvPr/>
          </p:nvSpPr>
          <p:spPr bwMode="auto">
            <a:xfrm>
              <a:off x="37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2" name="Rectangle 1732"/>
            <p:cNvSpPr>
              <a:spLocks noChangeArrowheads="1"/>
            </p:cNvSpPr>
            <p:nvPr/>
          </p:nvSpPr>
          <p:spPr bwMode="auto">
            <a:xfrm>
              <a:off x="37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3" name="Rectangle 1733"/>
            <p:cNvSpPr>
              <a:spLocks noChangeArrowheads="1"/>
            </p:cNvSpPr>
            <p:nvPr/>
          </p:nvSpPr>
          <p:spPr bwMode="auto">
            <a:xfrm>
              <a:off x="37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4" name="Rectangle 1734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5" name="Rectangle 1735"/>
            <p:cNvSpPr>
              <a:spLocks noChangeArrowheads="1"/>
            </p:cNvSpPr>
            <p:nvPr/>
          </p:nvSpPr>
          <p:spPr bwMode="auto">
            <a:xfrm>
              <a:off x="37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6" name="Rectangle 1736"/>
            <p:cNvSpPr>
              <a:spLocks noChangeArrowheads="1"/>
            </p:cNvSpPr>
            <p:nvPr/>
          </p:nvSpPr>
          <p:spPr bwMode="auto">
            <a:xfrm>
              <a:off x="37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7" name="Rectangle 1737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8" name="Rectangle 1738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29" name="Rectangle 1739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0" name="Rectangle 1740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1" name="Rectangle 1741"/>
            <p:cNvSpPr>
              <a:spLocks noChangeArrowheads="1"/>
            </p:cNvSpPr>
            <p:nvPr/>
          </p:nvSpPr>
          <p:spPr bwMode="auto">
            <a:xfrm>
              <a:off x="37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2" name="Rectangle 1742"/>
            <p:cNvSpPr>
              <a:spLocks noChangeArrowheads="1"/>
            </p:cNvSpPr>
            <p:nvPr/>
          </p:nvSpPr>
          <p:spPr bwMode="auto">
            <a:xfrm>
              <a:off x="37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3" name="Rectangle 1743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4" name="Rectangle 1744"/>
            <p:cNvSpPr>
              <a:spLocks noChangeArrowheads="1"/>
            </p:cNvSpPr>
            <p:nvPr/>
          </p:nvSpPr>
          <p:spPr bwMode="auto">
            <a:xfrm>
              <a:off x="37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5" name="Rectangle 1745"/>
            <p:cNvSpPr>
              <a:spLocks noChangeArrowheads="1"/>
            </p:cNvSpPr>
            <p:nvPr/>
          </p:nvSpPr>
          <p:spPr bwMode="auto">
            <a:xfrm>
              <a:off x="37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6" name="Rectangle 1746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7" name="Rectangle 1747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8" name="Rectangle 1748"/>
            <p:cNvSpPr>
              <a:spLocks noChangeArrowheads="1"/>
            </p:cNvSpPr>
            <p:nvPr/>
          </p:nvSpPr>
          <p:spPr bwMode="auto">
            <a:xfrm>
              <a:off x="37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39" name="Rectangle 1749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0" name="Rectangle 1750"/>
            <p:cNvSpPr>
              <a:spLocks noChangeArrowheads="1"/>
            </p:cNvSpPr>
            <p:nvPr/>
          </p:nvSpPr>
          <p:spPr bwMode="auto">
            <a:xfrm>
              <a:off x="37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1" name="Rectangle 1751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2" name="Rectangle 1752"/>
            <p:cNvSpPr>
              <a:spLocks noChangeArrowheads="1"/>
            </p:cNvSpPr>
            <p:nvPr/>
          </p:nvSpPr>
          <p:spPr bwMode="auto">
            <a:xfrm>
              <a:off x="37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3" name="Rectangle 1753"/>
            <p:cNvSpPr>
              <a:spLocks noChangeArrowheads="1"/>
            </p:cNvSpPr>
            <p:nvPr/>
          </p:nvSpPr>
          <p:spPr bwMode="auto">
            <a:xfrm>
              <a:off x="37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4" name="Rectangle 1754"/>
            <p:cNvSpPr>
              <a:spLocks noChangeArrowheads="1"/>
            </p:cNvSpPr>
            <p:nvPr/>
          </p:nvSpPr>
          <p:spPr bwMode="auto">
            <a:xfrm>
              <a:off x="37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" name="Rectangle 1755"/>
            <p:cNvSpPr>
              <a:spLocks noChangeArrowheads="1"/>
            </p:cNvSpPr>
            <p:nvPr/>
          </p:nvSpPr>
          <p:spPr bwMode="auto">
            <a:xfrm>
              <a:off x="37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6" name="Rectangle 1756"/>
            <p:cNvSpPr>
              <a:spLocks noChangeArrowheads="1"/>
            </p:cNvSpPr>
            <p:nvPr/>
          </p:nvSpPr>
          <p:spPr bwMode="auto">
            <a:xfrm>
              <a:off x="38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7" name="Rectangle 1757"/>
            <p:cNvSpPr>
              <a:spLocks noChangeArrowheads="1"/>
            </p:cNvSpPr>
            <p:nvPr/>
          </p:nvSpPr>
          <p:spPr bwMode="auto">
            <a:xfrm>
              <a:off x="38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8" name="Rectangle 1758"/>
            <p:cNvSpPr>
              <a:spLocks noChangeArrowheads="1"/>
            </p:cNvSpPr>
            <p:nvPr/>
          </p:nvSpPr>
          <p:spPr bwMode="auto">
            <a:xfrm>
              <a:off x="38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9" name="Rectangle 1759"/>
            <p:cNvSpPr>
              <a:spLocks noChangeArrowheads="1"/>
            </p:cNvSpPr>
            <p:nvPr/>
          </p:nvSpPr>
          <p:spPr bwMode="auto">
            <a:xfrm>
              <a:off x="38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0" name="Rectangle 1760"/>
            <p:cNvSpPr>
              <a:spLocks noChangeArrowheads="1"/>
            </p:cNvSpPr>
            <p:nvPr/>
          </p:nvSpPr>
          <p:spPr bwMode="auto">
            <a:xfrm>
              <a:off x="38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1" name="Rectangle 1761"/>
            <p:cNvSpPr>
              <a:spLocks noChangeArrowheads="1"/>
            </p:cNvSpPr>
            <p:nvPr/>
          </p:nvSpPr>
          <p:spPr bwMode="auto">
            <a:xfrm>
              <a:off x="38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2" name="Rectangle 176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3" name="Rectangle 1763"/>
            <p:cNvSpPr>
              <a:spLocks noChangeArrowheads="1"/>
            </p:cNvSpPr>
            <p:nvPr/>
          </p:nvSpPr>
          <p:spPr bwMode="auto">
            <a:xfrm>
              <a:off x="38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4" name="Rectangle 1764"/>
            <p:cNvSpPr>
              <a:spLocks noChangeArrowheads="1"/>
            </p:cNvSpPr>
            <p:nvPr/>
          </p:nvSpPr>
          <p:spPr bwMode="auto">
            <a:xfrm>
              <a:off x="38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5" name="Rectangle 1765"/>
            <p:cNvSpPr>
              <a:spLocks noChangeArrowheads="1"/>
            </p:cNvSpPr>
            <p:nvPr/>
          </p:nvSpPr>
          <p:spPr bwMode="auto">
            <a:xfrm>
              <a:off x="38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6" name="Rectangle 176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7" name="Rectangle 1767"/>
            <p:cNvSpPr>
              <a:spLocks noChangeArrowheads="1"/>
            </p:cNvSpPr>
            <p:nvPr/>
          </p:nvSpPr>
          <p:spPr bwMode="auto">
            <a:xfrm>
              <a:off x="38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8" name="Rectangle 1768"/>
            <p:cNvSpPr>
              <a:spLocks noChangeArrowheads="1"/>
            </p:cNvSpPr>
            <p:nvPr/>
          </p:nvSpPr>
          <p:spPr bwMode="auto">
            <a:xfrm>
              <a:off x="38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59" name="Rectangle 1769"/>
            <p:cNvSpPr>
              <a:spLocks noChangeArrowheads="1"/>
            </p:cNvSpPr>
            <p:nvPr/>
          </p:nvSpPr>
          <p:spPr bwMode="auto">
            <a:xfrm>
              <a:off x="38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0" name="Rectangle 1770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1" name="Rectangle 1771"/>
            <p:cNvSpPr>
              <a:spLocks noChangeArrowheads="1"/>
            </p:cNvSpPr>
            <p:nvPr/>
          </p:nvSpPr>
          <p:spPr bwMode="auto">
            <a:xfrm>
              <a:off x="38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2" name="Rectangle 1772"/>
            <p:cNvSpPr>
              <a:spLocks noChangeArrowheads="1"/>
            </p:cNvSpPr>
            <p:nvPr/>
          </p:nvSpPr>
          <p:spPr bwMode="auto">
            <a:xfrm>
              <a:off x="38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3" name="Rectangle 1773"/>
            <p:cNvSpPr>
              <a:spLocks noChangeArrowheads="1"/>
            </p:cNvSpPr>
            <p:nvPr/>
          </p:nvSpPr>
          <p:spPr bwMode="auto">
            <a:xfrm>
              <a:off x="38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4" name="Rectangle 1774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5" name="Rectangle 1775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6" name="Rectangle 1776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7" name="Rectangle 1777"/>
            <p:cNvSpPr>
              <a:spLocks noChangeArrowheads="1"/>
            </p:cNvSpPr>
            <p:nvPr/>
          </p:nvSpPr>
          <p:spPr bwMode="auto">
            <a:xfrm>
              <a:off x="38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8" name="Rectangle 1778"/>
            <p:cNvSpPr>
              <a:spLocks noChangeArrowheads="1"/>
            </p:cNvSpPr>
            <p:nvPr/>
          </p:nvSpPr>
          <p:spPr bwMode="auto">
            <a:xfrm>
              <a:off x="38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69" name="Rectangle 1779"/>
            <p:cNvSpPr>
              <a:spLocks noChangeArrowheads="1"/>
            </p:cNvSpPr>
            <p:nvPr/>
          </p:nvSpPr>
          <p:spPr bwMode="auto">
            <a:xfrm>
              <a:off x="38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0" name="Rectangle 1780"/>
            <p:cNvSpPr>
              <a:spLocks noChangeArrowheads="1"/>
            </p:cNvSpPr>
            <p:nvPr/>
          </p:nvSpPr>
          <p:spPr bwMode="auto">
            <a:xfrm>
              <a:off x="38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1" name="Rectangle 1781"/>
            <p:cNvSpPr>
              <a:spLocks noChangeArrowheads="1"/>
            </p:cNvSpPr>
            <p:nvPr/>
          </p:nvSpPr>
          <p:spPr bwMode="auto">
            <a:xfrm>
              <a:off x="38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2" name="Rectangle 1782"/>
            <p:cNvSpPr>
              <a:spLocks noChangeArrowheads="1"/>
            </p:cNvSpPr>
            <p:nvPr/>
          </p:nvSpPr>
          <p:spPr bwMode="auto">
            <a:xfrm>
              <a:off x="38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3" name="Rectangle 1783"/>
            <p:cNvSpPr>
              <a:spLocks noChangeArrowheads="1"/>
            </p:cNvSpPr>
            <p:nvPr/>
          </p:nvSpPr>
          <p:spPr bwMode="auto">
            <a:xfrm>
              <a:off x="40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4" name="Rectangle 1784"/>
            <p:cNvSpPr>
              <a:spLocks noChangeArrowheads="1"/>
            </p:cNvSpPr>
            <p:nvPr/>
          </p:nvSpPr>
          <p:spPr bwMode="auto">
            <a:xfrm>
              <a:off x="40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5" name="Rectangle 1785"/>
            <p:cNvSpPr>
              <a:spLocks noChangeArrowheads="1"/>
            </p:cNvSpPr>
            <p:nvPr/>
          </p:nvSpPr>
          <p:spPr bwMode="auto">
            <a:xfrm>
              <a:off x="40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6" name="Rectangle 1786"/>
            <p:cNvSpPr>
              <a:spLocks noChangeArrowheads="1"/>
            </p:cNvSpPr>
            <p:nvPr/>
          </p:nvSpPr>
          <p:spPr bwMode="auto">
            <a:xfrm>
              <a:off x="40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7" name="Rectangle 1787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8" name="Rectangle 1788"/>
            <p:cNvSpPr>
              <a:spLocks noChangeArrowheads="1"/>
            </p:cNvSpPr>
            <p:nvPr/>
          </p:nvSpPr>
          <p:spPr bwMode="auto">
            <a:xfrm>
              <a:off x="40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79" name="Rectangle 1789"/>
            <p:cNvSpPr>
              <a:spLocks noChangeArrowheads="1"/>
            </p:cNvSpPr>
            <p:nvPr/>
          </p:nvSpPr>
          <p:spPr bwMode="auto">
            <a:xfrm>
              <a:off x="40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0" name="Rectangle 1790"/>
            <p:cNvSpPr>
              <a:spLocks noChangeArrowheads="1"/>
            </p:cNvSpPr>
            <p:nvPr/>
          </p:nvSpPr>
          <p:spPr bwMode="auto">
            <a:xfrm>
              <a:off x="40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1" name="Rectangle 1791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2" name="Rectangle 1792"/>
            <p:cNvSpPr>
              <a:spLocks noChangeArrowheads="1"/>
            </p:cNvSpPr>
            <p:nvPr/>
          </p:nvSpPr>
          <p:spPr bwMode="auto">
            <a:xfrm>
              <a:off x="40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3" name="Rectangle 1793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4" name="Rectangle 1794"/>
            <p:cNvSpPr>
              <a:spLocks noChangeArrowheads="1"/>
            </p:cNvSpPr>
            <p:nvPr/>
          </p:nvSpPr>
          <p:spPr bwMode="auto">
            <a:xfrm>
              <a:off x="40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5" name="Rectangle 1795"/>
            <p:cNvSpPr>
              <a:spLocks noChangeArrowheads="1"/>
            </p:cNvSpPr>
            <p:nvPr/>
          </p:nvSpPr>
          <p:spPr bwMode="auto">
            <a:xfrm>
              <a:off x="40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6" name="Rectangle 1796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7" name="Rectangle 1797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8" name="Rectangle 1798"/>
            <p:cNvSpPr>
              <a:spLocks noChangeArrowheads="1"/>
            </p:cNvSpPr>
            <p:nvPr/>
          </p:nvSpPr>
          <p:spPr bwMode="auto">
            <a:xfrm>
              <a:off x="40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89" name="Rectangle 1799"/>
            <p:cNvSpPr>
              <a:spLocks noChangeArrowheads="1"/>
            </p:cNvSpPr>
            <p:nvPr/>
          </p:nvSpPr>
          <p:spPr bwMode="auto">
            <a:xfrm>
              <a:off x="40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0" name="Rectangle 1800"/>
            <p:cNvSpPr>
              <a:spLocks noChangeArrowheads="1"/>
            </p:cNvSpPr>
            <p:nvPr/>
          </p:nvSpPr>
          <p:spPr bwMode="auto">
            <a:xfrm>
              <a:off x="40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1" name="Rectangle 1801"/>
            <p:cNvSpPr>
              <a:spLocks noChangeArrowheads="1"/>
            </p:cNvSpPr>
            <p:nvPr/>
          </p:nvSpPr>
          <p:spPr bwMode="auto">
            <a:xfrm>
              <a:off x="40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2" name="Rectangle 1802"/>
            <p:cNvSpPr>
              <a:spLocks noChangeArrowheads="1"/>
            </p:cNvSpPr>
            <p:nvPr/>
          </p:nvSpPr>
          <p:spPr bwMode="auto">
            <a:xfrm>
              <a:off x="40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3" name="Rectangle 1803"/>
            <p:cNvSpPr>
              <a:spLocks noChangeArrowheads="1"/>
            </p:cNvSpPr>
            <p:nvPr/>
          </p:nvSpPr>
          <p:spPr bwMode="auto">
            <a:xfrm>
              <a:off x="40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4" name="Rectangle 1804"/>
            <p:cNvSpPr>
              <a:spLocks noChangeArrowheads="1"/>
            </p:cNvSpPr>
            <p:nvPr/>
          </p:nvSpPr>
          <p:spPr bwMode="auto">
            <a:xfrm>
              <a:off x="40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5" name="Rectangle 1805"/>
            <p:cNvSpPr>
              <a:spLocks noChangeArrowheads="1"/>
            </p:cNvSpPr>
            <p:nvPr/>
          </p:nvSpPr>
          <p:spPr bwMode="auto">
            <a:xfrm>
              <a:off x="40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6" name="Rectangle 1806"/>
            <p:cNvSpPr>
              <a:spLocks noChangeArrowheads="1"/>
            </p:cNvSpPr>
            <p:nvPr/>
          </p:nvSpPr>
          <p:spPr bwMode="auto">
            <a:xfrm>
              <a:off x="40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7" name="Rectangle 1807"/>
            <p:cNvSpPr>
              <a:spLocks noChangeArrowheads="1"/>
            </p:cNvSpPr>
            <p:nvPr/>
          </p:nvSpPr>
          <p:spPr bwMode="auto">
            <a:xfrm>
              <a:off x="40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8" name="Rectangle 1808"/>
            <p:cNvSpPr>
              <a:spLocks noChangeArrowheads="1"/>
            </p:cNvSpPr>
            <p:nvPr/>
          </p:nvSpPr>
          <p:spPr bwMode="auto">
            <a:xfrm>
              <a:off x="40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99" name="Rectangle 1809"/>
            <p:cNvSpPr>
              <a:spLocks noChangeArrowheads="1"/>
            </p:cNvSpPr>
            <p:nvPr/>
          </p:nvSpPr>
          <p:spPr bwMode="auto">
            <a:xfrm>
              <a:off x="40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0" name="Rectangle 1810"/>
            <p:cNvSpPr>
              <a:spLocks noChangeArrowheads="1"/>
            </p:cNvSpPr>
            <p:nvPr/>
          </p:nvSpPr>
          <p:spPr bwMode="auto">
            <a:xfrm>
              <a:off x="41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1" name="Rectangle 1811"/>
            <p:cNvSpPr>
              <a:spLocks noChangeArrowheads="1"/>
            </p:cNvSpPr>
            <p:nvPr/>
          </p:nvSpPr>
          <p:spPr bwMode="auto">
            <a:xfrm>
              <a:off x="41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2" name="Rectangle 1812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3" name="Rectangle 1813"/>
            <p:cNvSpPr>
              <a:spLocks noChangeArrowheads="1"/>
            </p:cNvSpPr>
            <p:nvPr/>
          </p:nvSpPr>
          <p:spPr bwMode="auto">
            <a:xfrm>
              <a:off x="41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4" name="Rectangle 1814"/>
            <p:cNvSpPr>
              <a:spLocks noChangeArrowheads="1"/>
            </p:cNvSpPr>
            <p:nvPr/>
          </p:nvSpPr>
          <p:spPr bwMode="auto">
            <a:xfrm>
              <a:off x="41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5" name="Rectangle 1815"/>
            <p:cNvSpPr>
              <a:spLocks noChangeArrowheads="1"/>
            </p:cNvSpPr>
            <p:nvPr/>
          </p:nvSpPr>
          <p:spPr bwMode="auto">
            <a:xfrm>
              <a:off x="41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6" name="Rectangle 1816"/>
            <p:cNvSpPr>
              <a:spLocks noChangeArrowheads="1"/>
            </p:cNvSpPr>
            <p:nvPr/>
          </p:nvSpPr>
          <p:spPr bwMode="auto">
            <a:xfrm>
              <a:off x="41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7" name="Rectangle 1817"/>
            <p:cNvSpPr>
              <a:spLocks noChangeArrowheads="1"/>
            </p:cNvSpPr>
            <p:nvPr/>
          </p:nvSpPr>
          <p:spPr bwMode="auto">
            <a:xfrm>
              <a:off x="41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8" name="Rectangle 1818"/>
            <p:cNvSpPr>
              <a:spLocks noChangeArrowheads="1"/>
            </p:cNvSpPr>
            <p:nvPr/>
          </p:nvSpPr>
          <p:spPr bwMode="auto">
            <a:xfrm>
              <a:off x="41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09" name="Rectangle 1819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0" name="Rectangle 1820"/>
            <p:cNvSpPr>
              <a:spLocks noChangeArrowheads="1"/>
            </p:cNvSpPr>
            <p:nvPr/>
          </p:nvSpPr>
          <p:spPr bwMode="auto">
            <a:xfrm>
              <a:off x="41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1" name="Rectangle 1821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2" name="Rectangle 1822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3" name="Rectangle 1823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4" name="Rectangle 1824"/>
            <p:cNvSpPr>
              <a:spLocks noChangeArrowheads="1"/>
            </p:cNvSpPr>
            <p:nvPr/>
          </p:nvSpPr>
          <p:spPr bwMode="auto">
            <a:xfrm>
              <a:off x="41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5" name="Rectangle 1825"/>
            <p:cNvSpPr>
              <a:spLocks noChangeArrowheads="1"/>
            </p:cNvSpPr>
            <p:nvPr/>
          </p:nvSpPr>
          <p:spPr bwMode="auto">
            <a:xfrm>
              <a:off x="41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6" name="Rectangle 1826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7" name="Rectangle 1827"/>
            <p:cNvSpPr>
              <a:spLocks noChangeArrowheads="1"/>
            </p:cNvSpPr>
            <p:nvPr/>
          </p:nvSpPr>
          <p:spPr bwMode="auto">
            <a:xfrm>
              <a:off x="41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8" name="Rectangle 1828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19" name="Rectangle 1829"/>
            <p:cNvSpPr>
              <a:spLocks noChangeArrowheads="1"/>
            </p:cNvSpPr>
            <p:nvPr/>
          </p:nvSpPr>
          <p:spPr bwMode="auto">
            <a:xfrm>
              <a:off x="41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0" name="Rectangle 1830"/>
            <p:cNvSpPr>
              <a:spLocks noChangeArrowheads="1"/>
            </p:cNvSpPr>
            <p:nvPr/>
          </p:nvSpPr>
          <p:spPr bwMode="auto">
            <a:xfrm>
              <a:off x="41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1" name="Rectangle 1831"/>
            <p:cNvSpPr>
              <a:spLocks noChangeArrowheads="1"/>
            </p:cNvSpPr>
            <p:nvPr/>
          </p:nvSpPr>
          <p:spPr bwMode="auto">
            <a:xfrm>
              <a:off x="41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2" name="Rectangle 1832"/>
            <p:cNvSpPr>
              <a:spLocks noChangeArrowheads="1"/>
            </p:cNvSpPr>
            <p:nvPr/>
          </p:nvSpPr>
          <p:spPr bwMode="auto">
            <a:xfrm>
              <a:off x="41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3" name="Rectangle 1833"/>
            <p:cNvSpPr>
              <a:spLocks noChangeArrowheads="1"/>
            </p:cNvSpPr>
            <p:nvPr/>
          </p:nvSpPr>
          <p:spPr bwMode="auto">
            <a:xfrm>
              <a:off x="41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4" name="Rectangle 1834"/>
            <p:cNvSpPr>
              <a:spLocks noChangeArrowheads="1"/>
            </p:cNvSpPr>
            <p:nvPr/>
          </p:nvSpPr>
          <p:spPr bwMode="auto">
            <a:xfrm>
              <a:off x="41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5" name="Rectangle 1835"/>
            <p:cNvSpPr>
              <a:spLocks noChangeArrowheads="1"/>
            </p:cNvSpPr>
            <p:nvPr/>
          </p:nvSpPr>
          <p:spPr bwMode="auto">
            <a:xfrm>
              <a:off x="41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6" name="Rectangle 1836"/>
            <p:cNvSpPr>
              <a:spLocks noChangeArrowheads="1"/>
            </p:cNvSpPr>
            <p:nvPr/>
          </p:nvSpPr>
          <p:spPr bwMode="auto">
            <a:xfrm>
              <a:off x="41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7" name="Rectangle 1837"/>
            <p:cNvSpPr>
              <a:spLocks noChangeArrowheads="1"/>
            </p:cNvSpPr>
            <p:nvPr/>
          </p:nvSpPr>
          <p:spPr bwMode="auto">
            <a:xfrm>
              <a:off x="43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8" name="Rectangle 1838"/>
            <p:cNvSpPr>
              <a:spLocks noChangeArrowheads="1"/>
            </p:cNvSpPr>
            <p:nvPr/>
          </p:nvSpPr>
          <p:spPr bwMode="auto">
            <a:xfrm>
              <a:off x="43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29" name="Rectangle 1839"/>
            <p:cNvSpPr>
              <a:spLocks noChangeArrowheads="1"/>
            </p:cNvSpPr>
            <p:nvPr/>
          </p:nvSpPr>
          <p:spPr bwMode="auto">
            <a:xfrm>
              <a:off x="43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0" name="Rectangle 1840"/>
            <p:cNvSpPr>
              <a:spLocks noChangeArrowheads="1"/>
            </p:cNvSpPr>
            <p:nvPr/>
          </p:nvSpPr>
          <p:spPr bwMode="auto">
            <a:xfrm>
              <a:off x="43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1" name="Rectangle 1841"/>
            <p:cNvSpPr>
              <a:spLocks noChangeArrowheads="1"/>
            </p:cNvSpPr>
            <p:nvPr/>
          </p:nvSpPr>
          <p:spPr bwMode="auto">
            <a:xfrm>
              <a:off x="43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2" name="Rectangle 1842"/>
            <p:cNvSpPr>
              <a:spLocks noChangeArrowheads="1"/>
            </p:cNvSpPr>
            <p:nvPr/>
          </p:nvSpPr>
          <p:spPr bwMode="auto">
            <a:xfrm>
              <a:off x="43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3" name="Rectangle 1843"/>
            <p:cNvSpPr>
              <a:spLocks noChangeArrowheads="1"/>
            </p:cNvSpPr>
            <p:nvPr/>
          </p:nvSpPr>
          <p:spPr bwMode="auto">
            <a:xfrm>
              <a:off x="43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4" name="Rectangle 1844"/>
            <p:cNvSpPr>
              <a:spLocks noChangeArrowheads="1"/>
            </p:cNvSpPr>
            <p:nvPr/>
          </p:nvSpPr>
          <p:spPr bwMode="auto">
            <a:xfrm>
              <a:off x="43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5" name="Rectangle 1845"/>
            <p:cNvSpPr>
              <a:spLocks noChangeArrowheads="1"/>
            </p:cNvSpPr>
            <p:nvPr/>
          </p:nvSpPr>
          <p:spPr bwMode="auto">
            <a:xfrm>
              <a:off x="43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6" name="Rectangle 1846"/>
            <p:cNvSpPr>
              <a:spLocks noChangeArrowheads="1"/>
            </p:cNvSpPr>
            <p:nvPr/>
          </p:nvSpPr>
          <p:spPr bwMode="auto">
            <a:xfrm>
              <a:off x="43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7" name="Rectangle 1847"/>
            <p:cNvSpPr>
              <a:spLocks noChangeArrowheads="1"/>
            </p:cNvSpPr>
            <p:nvPr/>
          </p:nvSpPr>
          <p:spPr bwMode="auto">
            <a:xfrm>
              <a:off x="43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8" name="Rectangle 1848"/>
            <p:cNvSpPr>
              <a:spLocks noChangeArrowheads="1"/>
            </p:cNvSpPr>
            <p:nvPr/>
          </p:nvSpPr>
          <p:spPr bwMode="auto">
            <a:xfrm>
              <a:off x="43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39" name="Rectangle 1849"/>
            <p:cNvSpPr>
              <a:spLocks noChangeArrowheads="1"/>
            </p:cNvSpPr>
            <p:nvPr/>
          </p:nvSpPr>
          <p:spPr bwMode="auto">
            <a:xfrm>
              <a:off x="43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0" name="Rectangle 1850"/>
            <p:cNvSpPr>
              <a:spLocks noChangeArrowheads="1"/>
            </p:cNvSpPr>
            <p:nvPr/>
          </p:nvSpPr>
          <p:spPr bwMode="auto">
            <a:xfrm>
              <a:off x="43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1" name="Rectangle 1851"/>
            <p:cNvSpPr>
              <a:spLocks noChangeArrowheads="1"/>
            </p:cNvSpPr>
            <p:nvPr/>
          </p:nvSpPr>
          <p:spPr bwMode="auto">
            <a:xfrm>
              <a:off x="43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2" name="Rectangle 1852"/>
            <p:cNvSpPr>
              <a:spLocks noChangeArrowheads="1"/>
            </p:cNvSpPr>
            <p:nvPr/>
          </p:nvSpPr>
          <p:spPr bwMode="auto">
            <a:xfrm>
              <a:off x="43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3" name="Rectangle 1853"/>
            <p:cNvSpPr>
              <a:spLocks noChangeArrowheads="1"/>
            </p:cNvSpPr>
            <p:nvPr/>
          </p:nvSpPr>
          <p:spPr bwMode="auto">
            <a:xfrm>
              <a:off x="43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4" name="Rectangle 1854"/>
            <p:cNvSpPr>
              <a:spLocks noChangeArrowheads="1"/>
            </p:cNvSpPr>
            <p:nvPr/>
          </p:nvSpPr>
          <p:spPr bwMode="auto">
            <a:xfrm>
              <a:off x="43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5" name="Rectangle 1855"/>
            <p:cNvSpPr>
              <a:spLocks noChangeArrowheads="1"/>
            </p:cNvSpPr>
            <p:nvPr/>
          </p:nvSpPr>
          <p:spPr bwMode="auto">
            <a:xfrm>
              <a:off x="43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6" name="Rectangle 1856"/>
            <p:cNvSpPr>
              <a:spLocks noChangeArrowheads="1"/>
            </p:cNvSpPr>
            <p:nvPr/>
          </p:nvSpPr>
          <p:spPr bwMode="auto">
            <a:xfrm>
              <a:off x="43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7" name="Rectangle 1857"/>
            <p:cNvSpPr>
              <a:spLocks noChangeArrowheads="1"/>
            </p:cNvSpPr>
            <p:nvPr/>
          </p:nvSpPr>
          <p:spPr bwMode="auto">
            <a:xfrm>
              <a:off x="43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8" name="Rectangle 1858"/>
            <p:cNvSpPr>
              <a:spLocks noChangeArrowheads="1"/>
            </p:cNvSpPr>
            <p:nvPr/>
          </p:nvSpPr>
          <p:spPr bwMode="auto">
            <a:xfrm>
              <a:off x="43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9" name="Rectangle 1859"/>
            <p:cNvSpPr>
              <a:spLocks noChangeArrowheads="1"/>
            </p:cNvSpPr>
            <p:nvPr/>
          </p:nvSpPr>
          <p:spPr bwMode="auto">
            <a:xfrm>
              <a:off x="43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0" name="Rectangle 1860"/>
            <p:cNvSpPr>
              <a:spLocks noChangeArrowheads="1"/>
            </p:cNvSpPr>
            <p:nvPr/>
          </p:nvSpPr>
          <p:spPr bwMode="auto">
            <a:xfrm>
              <a:off x="43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1" name="Rectangle 1861"/>
            <p:cNvSpPr>
              <a:spLocks noChangeArrowheads="1"/>
            </p:cNvSpPr>
            <p:nvPr/>
          </p:nvSpPr>
          <p:spPr bwMode="auto">
            <a:xfrm>
              <a:off x="43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2" name="Rectangle 1862"/>
            <p:cNvSpPr>
              <a:spLocks noChangeArrowheads="1"/>
            </p:cNvSpPr>
            <p:nvPr/>
          </p:nvSpPr>
          <p:spPr bwMode="auto">
            <a:xfrm>
              <a:off x="43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3" name="Rectangle 1863"/>
            <p:cNvSpPr>
              <a:spLocks noChangeArrowheads="1"/>
            </p:cNvSpPr>
            <p:nvPr/>
          </p:nvSpPr>
          <p:spPr bwMode="auto">
            <a:xfrm>
              <a:off x="43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4" name="Rectangle 1864"/>
            <p:cNvSpPr>
              <a:spLocks noChangeArrowheads="1"/>
            </p:cNvSpPr>
            <p:nvPr/>
          </p:nvSpPr>
          <p:spPr bwMode="auto">
            <a:xfrm>
              <a:off x="44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5" name="Rectangle 1865"/>
            <p:cNvSpPr>
              <a:spLocks noChangeArrowheads="1"/>
            </p:cNvSpPr>
            <p:nvPr/>
          </p:nvSpPr>
          <p:spPr bwMode="auto">
            <a:xfrm>
              <a:off x="44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6" name="Rectangle 1866"/>
            <p:cNvSpPr>
              <a:spLocks noChangeArrowheads="1"/>
            </p:cNvSpPr>
            <p:nvPr/>
          </p:nvSpPr>
          <p:spPr bwMode="auto">
            <a:xfrm>
              <a:off x="44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7" name="Rectangle 1867"/>
            <p:cNvSpPr>
              <a:spLocks noChangeArrowheads="1"/>
            </p:cNvSpPr>
            <p:nvPr/>
          </p:nvSpPr>
          <p:spPr bwMode="auto">
            <a:xfrm>
              <a:off x="44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8" name="Rectangle 1868"/>
            <p:cNvSpPr>
              <a:spLocks noChangeArrowheads="1"/>
            </p:cNvSpPr>
            <p:nvPr/>
          </p:nvSpPr>
          <p:spPr bwMode="auto">
            <a:xfrm>
              <a:off x="44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9" name="Rectangle 1869"/>
            <p:cNvSpPr>
              <a:spLocks noChangeArrowheads="1"/>
            </p:cNvSpPr>
            <p:nvPr/>
          </p:nvSpPr>
          <p:spPr bwMode="auto">
            <a:xfrm>
              <a:off x="44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0" name="Rectangle 1870"/>
            <p:cNvSpPr>
              <a:spLocks noChangeArrowheads="1"/>
            </p:cNvSpPr>
            <p:nvPr/>
          </p:nvSpPr>
          <p:spPr bwMode="auto">
            <a:xfrm>
              <a:off x="44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1" name="Rectangle 1871"/>
            <p:cNvSpPr>
              <a:spLocks noChangeArrowheads="1"/>
            </p:cNvSpPr>
            <p:nvPr/>
          </p:nvSpPr>
          <p:spPr bwMode="auto">
            <a:xfrm>
              <a:off x="44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2" name="Rectangle 1872"/>
            <p:cNvSpPr>
              <a:spLocks noChangeArrowheads="1"/>
            </p:cNvSpPr>
            <p:nvPr/>
          </p:nvSpPr>
          <p:spPr bwMode="auto">
            <a:xfrm>
              <a:off x="44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3" name="Rectangle 1873"/>
            <p:cNvSpPr>
              <a:spLocks noChangeArrowheads="1"/>
            </p:cNvSpPr>
            <p:nvPr/>
          </p:nvSpPr>
          <p:spPr bwMode="auto">
            <a:xfrm>
              <a:off x="44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4" name="Rectangle 1874"/>
            <p:cNvSpPr>
              <a:spLocks noChangeArrowheads="1"/>
            </p:cNvSpPr>
            <p:nvPr/>
          </p:nvSpPr>
          <p:spPr bwMode="auto">
            <a:xfrm>
              <a:off x="44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5" name="Rectangle 1875"/>
            <p:cNvSpPr>
              <a:spLocks noChangeArrowheads="1"/>
            </p:cNvSpPr>
            <p:nvPr/>
          </p:nvSpPr>
          <p:spPr bwMode="auto">
            <a:xfrm>
              <a:off x="44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6" name="Rectangle 1876"/>
            <p:cNvSpPr>
              <a:spLocks noChangeArrowheads="1"/>
            </p:cNvSpPr>
            <p:nvPr/>
          </p:nvSpPr>
          <p:spPr bwMode="auto">
            <a:xfrm>
              <a:off x="44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7" name="Rectangle 1877"/>
            <p:cNvSpPr>
              <a:spLocks noChangeArrowheads="1"/>
            </p:cNvSpPr>
            <p:nvPr/>
          </p:nvSpPr>
          <p:spPr bwMode="auto">
            <a:xfrm>
              <a:off x="44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8" name="Rectangle 1878"/>
            <p:cNvSpPr>
              <a:spLocks noChangeArrowheads="1"/>
            </p:cNvSpPr>
            <p:nvPr/>
          </p:nvSpPr>
          <p:spPr bwMode="auto">
            <a:xfrm>
              <a:off x="44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69" name="Rectangle 1879"/>
            <p:cNvSpPr>
              <a:spLocks noChangeArrowheads="1"/>
            </p:cNvSpPr>
            <p:nvPr/>
          </p:nvSpPr>
          <p:spPr bwMode="auto">
            <a:xfrm>
              <a:off x="44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0" name="Rectangle 1880"/>
            <p:cNvSpPr>
              <a:spLocks noChangeArrowheads="1"/>
            </p:cNvSpPr>
            <p:nvPr/>
          </p:nvSpPr>
          <p:spPr bwMode="auto">
            <a:xfrm>
              <a:off x="44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1" name="Rectangle 1881"/>
            <p:cNvSpPr>
              <a:spLocks noChangeArrowheads="1"/>
            </p:cNvSpPr>
            <p:nvPr/>
          </p:nvSpPr>
          <p:spPr bwMode="auto">
            <a:xfrm>
              <a:off x="44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2" name="Rectangle 1882"/>
            <p:cNvSpPr>
              <a:spLocks noChangeArrowheads="1"/>
            </p:cNvSpPr>
            <p:nvPr/>
          </p:nvSpPr>
          <p:spPr bwMode="auto">
            <a:xfrm>
              <a:off x="44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3" name="Rectangle 1883"/>
            <p:cNvSpPr>
              <a:spLocks noChangeArrowheads="1"/>
            </p:cNvSpPr>
            <p:nvPr/>
          </p:nvSpPr>
          <p:spPr bwMode="auto">
            <a:xfrm>
              <a:off x="44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4" name="Rectangle 1884"/>
            <p:cNvSpPr>
              <a:spLocks noChangeArrowheads="1"/>
            </p:cNvSpPr>
            <p:nvPr/>
          </p:nvSpPr>
          <p:spPr bwMode="auto">
            <a:xfrm>
              <a:off x="44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5" name="Rectangle 1885"/>
            <p:cNvSpPr>
              <a:spLocks noChangeArrowheads="1"/>
            </p:cNvSpPr>
            <p:nvPr/>
          </p:nvSpPr>
          <p:spPr bwMode="auto">
            <a:xfrm>
              <a:off x="44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6" name="Rectangle 1886"/>
            <p:cNvSpPr>
              <a:spLocks noChangeArrowheads="1"/>
            </p:cNvSpPr>
            <p:nvPr/>
          </p:nvSpPr>
          <p:spPr bwMode="auto">
            <a:xfrm>
              <a:off x="44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7" name="Rectangle 1887"/>
            <p:cNvSpPr>
              <a:spLocks noChangeArrowheads="1"/>
            </p:cNvSpPr>
            <p:nvPr/>
          </p:nvSpPr>
          <p:spPr bwMode="auto">
            <a:xfrm>
              <a:off x="44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8" name="Rectangle 1888"/>
            <p:cNvSpPr>
              <a:spLocks noChangeArrowheads="1"/>
            </p:cNvSpPr>
            <p:nvPr/>
          </p:nvSpPr>
          <p:spPr bwMode="auto">
            <a:xfrm>
              <a:off x="44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79" name="Rectangle 1889"/>
            <p:cNvSpPr>
              <a:spLocks noChangeArrowheads="1"/>
            </p:cNvSpPr>
            <p:nvPr/>
          </p:nvSpPr>
          <p:spPr bwMode="auto">
            <a:xfrm>
              <a:off x="44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0" name="Rectangle 1890"/>
            <p:cNvSpPr>
              <a:spLocks noChangeArrowheads="1"/>
            </p:cNvSpPr>
            <p:nvPr/>
          </p:nvSpPr>
          <p:spPr bwMode="auto">
            <a:xfrm>
              <a:off x="44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1" name="Rectangle 1891"/>
            <p:cNvSpPr>
              <a:spLocks noChangeArrowheads="1"/>
            </p:cNvSpPr>
            <p:nvPr/>
          </p:nvSpPr>
          <p:spPr bwMode="auto">
            <a:xfrm>
              <a:off x="46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2" name="Rectangle 1892"/>
            <p:cNvSpPr>
              <a:spLocks noChangeArrowheads="1"/>
            </p:cNvSpPr>
            <p:nvPr/>
          </p:nvSpPr>
          <p:spPr bwMode="auto">
            <a:xfrm>
              <a:off x="46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3" name="Rectangle 1893"/>
            <p:cNvSpPr>
              <a:spLocks noChangeArrowheads="1"/>
            </p:cNvSpPr>
            <p:nvPr/>
          </p:nvSpPr>
          <p:spPr bwMode="auto">
            <a:xfrm>
              <a:off x="46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4" name="Rectangle 1894"/>
            <p:cNvSpPr>
              <a:spLocks noChangeArrowheads="1"/>
            </p:cNvSpPr>
            <p:nvPr/>
          </p:nvSpPr>
          <p:spPr bwMode="auto">
            <a:xfrm>
              <a:off x="46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5" name="Rectangle 1895"/>
            <p:cNvSpPr>
              <a:spLocks noChangeArrowheads="1"/>
            </p:cNvSpPr>
            <p:nvPr/>
          </p:nvSpPr>
          <p:spPr bwMode="auto">
            <a:xfrm>
              <a:off x="46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6" name="Rectangle 1896"/>
            <p:cNvSpPr>
              <a:spLocks noChangeArrowheads="1"/>
            </p:cNvSpPr>
            <p:nvPr/>
          </p:nvSpPr>
          <p:spPr bwMode="auto">
            <a:xfrm>
              <a:off x="46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7" name="Rectangle 1897"/>
            <p:cNvSpPr>
              <a:spLocks noChangeArrowheads="1"/>
            </p:cNvSpPr>
            <p:nvPr/>
          </p:nvSpPr>
          <p:spPr bwMode="auto">
            <a:xfrm>
              <a:off x="46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8" name="Rectangle 1898"/>
            <p:cNvSpPr>
              <a:spLocks noChangeArrowheads="1"/>
            </p:cNvSpPr>
            <p:nvPr/>
          </p:nvSpPr>
          <p:spPr bwMode="auto">
            <a:xfrm>
              <a:off x="46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89" name="Rectangle 1899"/>
            <p:cNvSpPr>
              <a:spLocks noChangeArrowheads="1"/>
            </p:cNvSpPr>
            <p:nvPr/>
          </p:nvSpPr>
          <p:spPr bwMode="auto">
            <a:xfrm>
              <a:off x="46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0" name="Rectangle 1900"/>
            <p:cNvSpPr>
              <a:spLocks noChangeArrowheads="1"/>
            </p:cNvSpPr>
            <p:nvPr/>
          </p:nvSpPr>
          <p:spPr bwMode="auto">
            <a:xfrm>
              <a:off x="46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1" name="Rectangle 1901"/>
            <p:cNvSpPr>
              <a:spLocks noChangeArrowheads="1"/>
            </p:cNvSpPr>
            <p:nvPr/>
          </p:nvSpPr>
          <p:spPr bwMode="auto">
            <a:xfrm>
              <a:off x="46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2" name="Rectangle 1902"/>
            <p:cNvSpPr>
              <a:spLocks noChangeArrowheads="1"/>
            </p:cNvSpPr>
            <p:nvPr/>
          </p:nvSpPr>
          <p:spPr bwMode="auto">
            <a:xfrm>
              <a:off x="46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3" name="Rectangle 1903"/>
            <p:cNvSpPr>
              <a:spLocks noChangeArrowheads="1"/>
            </p:cNvSpPr>
            <p:nvPr/>
          </p:nvSpPr>
          <p:spPr bwMode="auto">
            <a:xfrm>
              <a:off x="46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4" name="Rectangle 1904"/>
            <p:cNvSpPr>
              <a:spLocks noChangeArrowheads="1"/>
            </p:cNvSpPr>
            <p:nvPr/>
          </p:nvSpPr>
          <p:spPr bwMode="auto">
            <a:xfrm>
              <a:off x="46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5" name="Rectangle 1905"/>
            <p:cNvSpPr>
              <a:spLocks noChangeArrowheads="1"/>
            </p:cNvSpPr>
            <p:nvPr/>
          </p:nvSpPr>
          <p:spPr bwMode="auto">
            <a:xfrm>
              <a:off x="46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6" name="Rectangle 1906"/>
            <p:cNvSpPr>
              <a:spLocks noChangeArrowheads="1"/>
            </p:cNvSpPr>
            <p:nvPr/>
          </p:nvSpPr>
          <p:spPr bwMode="auto">
            <a:xfrm>
              <a:off x="46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7" name="Rectangle 1907"/>
            <p:cNvSpPr>
              <a:spLocks noChangeArrowheads="1"/>
            </p:cNvSpPr>
            <p:nvPr/>
          </p:nvSpPr>
          <p:spPr bwMode="auto">
            <a:xfrm>
              <a:off x="46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8" name="Rectangle 1908"/>
            <p:cNvSpPr>
              <a:spLocks noChangeArrowheads="1"/>
            </p:cNvSpPr>
            <p:nvPr/>
          </p:nvSpPr>
          <p:spPr bwMode="auto">
            <a:xfrm>
              <a:off x="46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99" name="Rectangle 1909"/>
            <p:cNvSpPr>
              <a:spLocks noChangeArrowheads="1"/>
            </p:cNvSpPr>
            <p:nvPr/>
          </p:nvSpPr>
          <p:spPr bwMode="auto">
            <a:xfrm>
              <a:off x="46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0" name="Rectangle 1910"/>
            <p:cNvSpPr>
              <a:spLocks noChangeArrowheads="1"/>
            </p:cNvSpPr>
            <p:nvPr/>
          </p:nvSpPr>
          <p:spPr bwMode="auto">
            <a:xfrm>
              <a:off x="46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1" name="Rectangle 1911"/>
            <p:cNvSpPr>
              <a:spLocks noChangeArrowheads="1"/>
            </p:cNvSpPr>
            <p:nvPr/>
          </p:nvSpPr>
          <p:spPr bwMode="auto">
            <a:xfrm>
              <a:off x="46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2" name="Rectangle 1912"/>
            <p:cNvSpPr>
              <a:spLocks noChangeArrowheads="1"/>
            </p:cNvSpPr>
            <p:nvPr/>
          </p:nvSpPr>
          <p:spPr bwMode="auto">
            <a:xfrm>
              <a:off x="46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3" name="Rectangle 1913"/>
            <p:cNvSpPr>
              <a:spLocks noChangeArrowheads="1"/>
            </p:cNvSpPr>
            <p:nvPr/>
          </p:nvSpPr>
          <p:spPr bwMode="auto">
            <a:xfrm>
              <a:off x="46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4" name="Rectangle 1914"/>
            <p:cNvSpPr>
              <a:spLocks noChangeArrowheads="1"/>
            </p:cNvSpPr>
            <p:nvPr/>
          </p:nvSpPr>
          <p:spPr bwMode="auto">
            <a:xfrm>
              <a:off x="46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5" name="Rectangle 1915"/>
            <p:cNvSpPr>
              <a:spLocks noChangeArrowheads="1"/>
            </p:cNvSpPr>
            <p:nvPr/>
          </p:nvSpPr>
          <p:spPr bwMode="auto">
            <a:xfrm>
              <a:off x="46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6" name="Rectangle 1916"/>
            <p:cNvSpPr>
              <a:spLocks noChangeArrowheads="1"/>
            </p:cNvSpPr>
            <p:nvPr/>
          </p:nvSpPr>
          <p:spPr bwMode="auto">
            <a:xfrm>
              <a:off x="46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7" name="Rectangle 1917"/>
            <p:cNvSpPr>
              <a:spLocks noChangeArrowheads="1"/>
            </p:cNvSpPr>
            <p:nvPr/>
          </p:nvSpPr>
          <p:spPr bwMode="auto">
            <a:xfrm>
              <a:off x="46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8" name="Rectangle 1918"/>
            <p:cNvSpPr>
              <a:spLocks noChangeArrowheads="1"/>
            </p:cNvSpPr>
            <p:nvPr/>
          </p:nvSpPr>
          <p:spPr bwMode="auto">
            <a:xfrm>
              <a:off x="4741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09" name="Rectangle 1919"/>
            <p:cNvSpPr>
              <a:spLocks noChangeArrowheads="1"/>
            </p:cNvSpPr>
            <p:nvPr/>
          </p:nvSpPr>
          <p:spPr bwMode="auto">
            <a:xfrm>
              <a:off x="4741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0" name="Rectangle 1920"/>
            <p:cNvSpPr>
              <a:spLocks noChangeArrowheads="1"/>
            </p:cNvSpPr>
            <p:nvPr/>
          </p:nvSpPr>
          <p:spPr bwMode="auto">
            <a:xfrm>
              <a:off x="4741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1" name="Rectangle 1921"/>
            <p:cNvSpPr>
              <a:spLocks noChangeArrowheads="1"/>
            </p:cNvSpPr>
            <p:nvPr/>
          </p:nvSpPr>
          <p:spPr bwMode="auto">
            <a:xfrm>
              <a:off x="4741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2" name="Rectangle 1922"/>
            <p:cNvSpPr>
              <a:spLocks noChangeArrowheads="1"/>
            </p:cNvSpPr>
            <p:nvPr/>
          </p:nvSpPr>
          <p:spPr bwMode="auto">
            <a:xfrm>
              <a:off x="4741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3" name="Rectangle 1923"/>
            <p:cNvSpPr>
              <a:spLocks noChangeArrowheads="1"/>
            </p:cNvSpPr>
            <p:nvPr/>
          </p:nvSpPr>
          <p:spPr bwMode="auto">
            <a:xfrm>
              <a:off x="4741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4" name="Rectangle 1924"/>
            <p:cNvSpPr>
              <a:spLocks noChangeArrowheads="1"/>
            </p:cNvSpPr>
            <p:nvPr/>
          </p:nvSpPr>
          <p:spPr bwMode="auto">
            <a:xfrm>
              <a:off x="4741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5" name="Rectangle 1925"/>
            <p:cNvSpPr>
              <a:spLocks noChangeArrowheads="1"/>
            </p:cNvSpPr>
            <p:nvPr/>
          </p:nvSpPr>
          <p:spPr bwMode="auto">
            <a:xfrm>
              <a:off x="4741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6" name="Rectangle 1926"/>
            <p:cNvSpPr>
              <a:spLocks noChangeArrowheads="1"/>
            </p:cNvSpPr>
            <p:nvPr/>
          </p:nvSpPr>
          <p:spPr bwMode="auto">
            <a:xfrm>
              <a:off x="4741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7" name="Rectangle 1927"/>
            <p:cNvSpPr>
              <a:spLocks noChangeArrowheads="1"/>
            </p:cNvSpPr>
            <p:nvPr/>
          </p:nvSpPr>
          <p:spPr bwMode="auto">
            <a:xfrm>
              <a:off x="4741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8" name="Rectangle 1928"/>
            <p:cNvSpPr>
              <a:spLocks noChangeArrowheads="1"/>
            </p:cNvSpPr>
            <p:nvPr/>
          </p:nvSpPr>
          <p:spPr bwMode="auto">
            <a:xfrm>
              <a:off x="4741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19" name="Rectangle 1929"/>
            <p:cNvSpPr>
              <a:spLocks noChangeArrowheads="1"/>
            </p:cNvSpPr>
            <p:nvPr/>
          </p:nvSpPr>
          <p:spPr bwMode="auto">
            <a:xfrm>
              <a:off x="4741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0" name="Rectangle 1930"/>
            <p:cNvSpPr>
              <a:spLocks noChangeArrowheads="1"/>
            </p:cNvSpPr>
            <p:nvPr/>
          </p:nvSpPr>
          <p:spPr bwMode="auto">
            <a:xfrm>
              <a:off x="4741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1" name="Rectangle 1931"/>
            <p:cNvSpPr>
              <a:spLocks noChangeArrowheads="1"/>
            </p:cNvSpPr>
            <p:nvPr/>
          </p:nvSpPr>
          <p:spPr bwMode="auto">
            <a:xfrm>
              <a:off x="4741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2" name="Rectangle 1932"/>
            <p:cNvSpPr>
              <a:spLocks noChangeArrowheads="1"/>
            </p:cNvSpPr>
            <p:nvPr/>
          </p:nvSpPr>
          <p:spPr bwMode="auto">
            <a:xfrm>
              <a:off x="4741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3" name="Rectangle 1933"/>
            <p:cNvSpPr>
              <a:spLocks noChangeArrowheads="1"/>
            </p:cNvSpPr>
            <p:nvPr/>
          </p:nvSpPr>
          <p:spPr bwMode="auto">
            <a:xfrm>
              <a:off x="4741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4" name="Rectangle 1934"/>
            <p:cNvSpPr>
              <a:spLocks noChangeArrowheads="1"/>
            </p:cNvSpPr>
            <p:nvPr/>
          </p:nvSpPr>
          <p:spPr bwMode="auto">
            <a:xfrm>
              <a:off x="4741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5" name="Rectangle 1935"/>
            <p:cNvSpPr>
              <a:spLocks noChangeArrowheads="1"/>
            </p:cNvSpPr>
            <p:nvPr/>
          </p:nvSpPr>
          <p:spPr bwMode="auto">
            <a:xfrm>
              <a:off x="4741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6" name="Rectangle 1936"/>
            <p:cNvSpPr>
              <a:spLocks noChangeArrowheads="1"/>
            </p:cNvSpPr>
            <p:nvPr/>
          </p:nvSpPr>
          <p:spPr bwMode="auto">
            <a:xfrm>
              <a:off x="4741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7" name="Rectangle 1937"/>
            <p:cNvSpPr>
              <a:spLocks noChangeArrowheads="1"/>
            </p:cNvSpPr>
            <p:nvPr/>
          </p:nvSpPr>
          <p:spPr bwMode="auto">
            <a:xfrm>
              <a:off x="4741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8" name="Rectangle 1938"/>
            <p:cNvSpPr>
              <a:spLocks noChangeArrowheads="1"/>
            </p:cNvSpPr>
            <p:nvPr/>
          </p:nvSpPr>
          <p:spPr bwMode="auto">
            <a:xfrm>
              <a:off x="4741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29" name="Rectangle 1939"/>
            <p:cNvSpPr>
              <a:spLocks noChangeArrowheads="1"/>
            </p:cNvSpPr>
            <p:nvPr/>
          </p:nvSpPr>
          <p:spPr bwMode="auto">
            <a:xfrm>
              <a:off x="4741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0" name="Rectangle 1940"/>
            <p:cNvSpPr>
              <a:spLocks noChangeArrowheads="1"/>
            </p:cNvSpPr>
            <p:nvPr/>
          </p:nvSpPr>
          <p:spPr bwMode="auto">
            <a:xfrm>
              <a:off x="4741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1" name="Rectangle 1941"/>
            <p:cNvSpPr>
              <a:spLocks noChangeArrowheads="1"/>
            </p:cNvSpPr>
            <p:nvPr/>
          </p:nvSpPr>
          <p:spPr bwMode="auto">
            <a:xfrm>
              <a:off x="4741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2" name="Rectangle 1942"/>
            <p:cNvSpPr>
              <a:spLocks noChangeArrowheads="1"/>
            </p:cNvSpPr>
            <p:nvPr/>
          </p:nvSpPr>
          <p:spPr bwMode="auto">
            <a:xfrm>
              <a:off x="4741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3" name="Rectangle 1943"/>
            <p:cNvSpPr>
              <a:spLocks noChangeArrowheads="1"/>
            </p:cNvSpPr>
            <p:nvPr/>
          </p:nvSpPr>
          <p:spPr bwMode="auto">
            <a:xfrm>
              <a:off x="4741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4" name="Rectangle 1944"/>
            <p:cNvSpPr>
              <a:spLocks noChangeArrowheads="1"/>
            </p:cNvSpPr>
            <p:nvPr/>
          </p:nvSpPr>
          <p:spPr bwMode="auto">
            <a:xfrm>
              <a:off x="4741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5" name="Rectangle 1945"/>
            <p:cNvSpPr>
              <a:spLocks noChangeArrowheads="1"/>
            </p:cNvSpPr>
            <p:nvPr/>
          </p:nvSpPr>
          <p:spPr bwMode="auto">
            <a:xfrm>
              <a:off x="4885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6" name="Rectangle 1946"/>
            <p:cNvSpPr>
              <a:spLocks noChangeArrowheads="1"/>
            </p:cNvSpPr>
            <p:nvPr/>
          </p:nvSpPr>
          <p:spPr bwMode="auto">
            <a:xfrm>
              <a:off x="4885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7" name="Rectangle 1947"/>
            <p:cNvSpPr>
              <a:spLocks noChangeArrowheads="1"/>
            </p:cNvSpPr>
            <p:nvPr/>
          </p:nvSpPr>
          <p:spPr bwMode="auto">
            <a:xfrm>
              <a:off x="4885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8" name="Rectangle 1948"/>
            <p:cNvSpPr>
              <a:spLocks noChangeArrowheads="1"/>
            </p:cNvSpPr>
            <p:nvPr/>
          </p:nvSpPr>
          <p:spPr bwMode="auto">
            <a:xfrm>
              <a:off x="4885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39" name="Rectangle 1949"/>
            <p:cNvSpPr>
              <a:spLocks noChangeArrowheads="1"/>
            </p:cNvSpPr>
            <p:nvPr/>
          </p:nvSpPr>
          <p:spPr bwMode="auto">
            <a:xfrm>
              <a:off x="4885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0" name="Rectangle 1950"/>
            <p:cNvSpPr>
              <a:spLocks noChangeArrowheads="1"/>
            </p:cNvSpPr>
            <p:nvPr/>
          </p:nvSpPr>
          <p:spPr bwMode="auto">
            <a:xfrm>
              <a:off x="4885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1" name="Rectangle 1951"/>
            <p:cNvSpPr>
              <a:spLocks noChangeArrowheads="1"/>
            </p:cNvSpPr>
            <p:nvPr/>
          </p:nvSpPr>
          <p:spPr bwMode="auto">
            <a:xfrm>
              <a:off x="4885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2" name="Rectangle 1952"/>
            <p:cNvSpPr>
              <a:spLocks noChangeArrowheads="1"/>
            </p:cNvSpPr>
            <p:nvPr/>
          </p:nvSpPr>
          <p:spPr bwMode="auto">
            <a:xfrm>
              <a:off x="4885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3" name="Rectangle 1953"/>
            <p:cNvSpPr>
              <a:spLocks noChangeArrowheads="1"/>
            </p:cNvSpPr>
            <p:nvPr/>
          </p:nvSpPr>
          <p:spPr bwMode="auto">
            <a:xfrm>
              <a:off x="4885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4" name="Rectangle 1954"/>
            <p:cNvSpPr>
              <a:spLocks noChangeArrowheads="1"/>
            </p:cNvSpPr>
            <p:nvPr/>
          </p:nvSpPr>
          <p:spPr bwMode="auto">
            <a:xfrm>
              <a:off x="4885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5" name="Rectangle 1955"/>
            <p:cNvSpPr>
              <a:spLocks noChangeArrowheads="1"/>
            </p:cNvSpPr>
            <p:nvPr/>
          </p:nvSpPr>
          <p:spPr bwMode="auto">
            <a:xfrm>
              <a:off x="4885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" name="Rectangle 1956"/>
            <p:cNvSpPr>
              <a:spLocks noChangeArrowheads="1"/>
            </p:cNvSpPr>
            <p:nvPr/>
          </p:nvSpPr>
          <p:spPr bwMode="auto">
            <a:xfrm>
              <a:off x="4885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7" name="Rectangle 1957"/>
            <p:cNvSpPr>
              <a:spLocks noChangeArrowheads="1"/>
            </p:cNvSpPr>
            <p:nvPr/>
          </p:nvSpPr>
          <p:spPr bwMode="auto">
            <a:xfrm>
              <a:off x="4885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8" name="Rectangle 1958"/>
            <p:cNvSpPr>
              <a:spLocks noChangeArrowheads="1"/>
            </p:cNvSpPr>
            <p:nvPr/>
          </p:nvSpPr>
          <p:spPr bwMode="auto">
            <a:xfrm>
              <a:off x="4885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9" name="Rectangle 1959"/>
            <p:cNvSpPr>
              <a:spLocks noChangeArrowheads="1"/>
            </p:cNvSpPr>
            <p:nvPr/>
          </p:nvSpPr>
          <p:spPr bwMode="auto">
            <a:xfrm>
              <a:off x="4885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0" name="Rectangle 1960"/>
            <p:cNvSpPr>
              <a:spLocks noChangeArrowheads="1"/>
            </p:cNvSpPr>
            <p:nvPr/>
          </p:nvSpPr>
          <p:spPr bwMode="auto">
            <a:xfrm>
              <a:off x="4885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1" name="Rectangle 1961"/>
            <p:cNvSpPr>
              <a:spLocks noChangeArrowheads="1"/>
            </p:cNvSpPr>
            <p:nvPr/>
          </p:nvSpPr>
          <p:spPr bwMode="auto">
            <a:xfrm>
              <a:off x="4885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2" name="Rectangle 1962"/>
            <p:cNvSpPr>
              <a:spLocks noChangeArrowheads="1"/>
            </p:cNvSpPr>
            <p:nvPr/>
          </p:nvSpPr>
          <p:spPr bwMode="auto">
            <a:xfrm>
              <a:off x="4885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3" name="Rectangle 1963"/>
            <p:cNvSpPr>
              <a:spLocks noChangeArrowheads="1"/>
            </p:cNvSpPr>
            <p:nvPr/>
          </p:nvSpPr>
          <p:spPr bwMode="auto">
            <a:xfrm>
              <a:off x="4885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4" name="Rectangle 1964"/>
            <p:cNvSpPr>
              <a:spLocks noChangeArrowheads="1"/>
            </p:cNvSpPr>
            <p:nvPr/>
          </p:nvSpPr>
          <p:spPr bwMode="auto">
            <a:xfrm>
              <a:off x="4885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5" name="Rectangle 1965"/>
            <p:cNvSpPr>
              <a:spLocks noChangeArrowheads="1"/>
            </p:cNvSpPr>
            <p:nvPr/>
          </p:nvSpPr>
          <p:spPr bwMode="auto">
            <a:xfrm>
              <a:off x="4885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6" name="Rectangle 1966"/>
            <p:cNvSpPr>
              <a:spLocks noChangeArrowheads="1"/>
            </p:cNvSpPr>
            <p:nvPr/>
          </p:nvSpPr>
          <p:spPr bwMode="auto">
            <a:xfrm>
              <a:off x="4885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7" name="Rectangle 1967"/>
            <p:cNvSpPr>
              <a:spLocks noChangeArrowheads="1"/>
            </p:cNvSpPr>
            <p:nvPr/>
          </p:nvSpPr>
          <p:spPr bwMode="auto">
            <a:xfrm>
              <a:off x="4885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8" name="Rectangle 1968"/>
            <p:cNvSpPr>
              <a:spLocks noChangeArrowheads="1"/>
            </p:cNvSpPr>
            <p:nvPr/>
          </p:nvSpPr>
          <p:spPr bwMode="auto">
            <a:xfrm>
              <a:off x="4885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59" name="Rectangle 1969"/>
            <p:cNvSpPr>
              <a:spLocks noChangeArrowheads="1"/>
            </p:cNvSpPr>
            <p:nvPr/>
          </p:nvSpPr>
          <p:spPr bwMode="auto">
            <a:xfrm>
              <a:off x="4885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0" name="Rectangle 1970"/>
            <p:cNvSpPr>
              <a:spLocks noChangeArrowheads="1"/>
            </p:cNvSpPr>
            <p:nvPr/>
          </p:nvSpPr>
          <p:spPr bwMode="auto">
            <a:xfrm>
              <a:off x="4885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1" name="Rectangle 1971"/>
            <p:cNvSpPr>
              <a:spLocks noChangeArrowheads="1"/>
            </p:cNvSpPr>
            <p:nvPr/>
          </p:nvSpPr>
          <p:spPr bwMode="auto">
            <a:xfrm>
              <a:off x="4885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2" name="Rectangle 1972"/>
            <p:cNvSpPr>
              <a:spLocks noChangeArrowheads="1"/>
            </p:cNvSpPr>
            <p:nvPr/>
          </p:nvSpPr>
          <p:spPr bwMode="auto">
            <a:xfrm>
              <a:off x="502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3" name="Rectangle 1973"/>
            <p:cNvSpPr>
              <a:spLocks noChangeArrowheads="1"/>
            </p:cNvSpPr>
            <p:nvPr/>
          </p:nvSpPr>
          <p:spPr bwMode="auto">
            <a:xfrm>
              <a:off x="502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4" name="Rectangle 1974"/>
            <p:cNvSpPr>
              <a:spLocks noChangeArrowheads="1"/>
            </p:cNvSpPr>
            <p:nvPr/>
          </p:nvSpPr>
          <p:spPr bwMode="auto">
            <a:xfrm>
              <a:off x="502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5" name="Rectangle 1975"/>
            <p:cNvSpPr>
              <a:spLocks noChangeArrowheads="1"/>
            </p:cNvSpPr>
            <p:nvPr/>
          </p:nvSpPr>
          <p:spPr bwMode="auto">
            <a:xfrm>
              <a:off x="502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6" name="Rectangle 1976"/>
            <p:cNvSpPr>
              <a:spLocks noChangeArrowheads="1"/>
            </p:cNvSpPr>
            <p:nvPr/>
          </p:nvSpPr>
          <p:spPr bwMode="auto">
            <a:xfrm>
              <a:off x="502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7" name="Rectangle 1977"/>
            <p:cNvSpPr>
              <a:spLocks noChangeArrowheads="1"/>
            </p:cNvSpPr>
            <p:nvPr/>
          </p:nvSpPr>
          <p:spPr bwMode="auto">
            <a:xfrm>
              <a:off x="502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8" name="Rectangle 1978"/>
            <p:cNvSpPr>
              <a:spLocks noChangeArrowheads="1"/>
            </p:cNvSpPr>
            <p:nvPr/>
          </p:nvSpPr>
          <p:spPr bwMode="auto">
            <a:xfrm>
              <a:off x="502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69" name="Rectangle 1979"/>
            <p:cNvSpPr>
              <a:spLocks noChangeArrowheads="1"/>
            </p:cNvSpPr>
            <p:nvPr/>
          </p:nvSpPr>
          <p:spPr bwMode="auto">
            <a:xfrm>
              <a:off x="502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0" name="Rectangle 1980"/>
            <p:cNvSpPr>
              <a:spLocks noChangeArrowheads="1"/>
            </p:cNvSpPr>
            <p:nvPr/>
          </p:nvSpPr>
          <p:spPr bwMode="auto">
            <a:xfrm>
              <a:off x="502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1" name="Rectangle 1981"/>
            <p:cNvSpPr>
              <a:spLocks noChangeArrowheads="1"/>
            </p:cNvSpPr>
            <p:nvPr/>
          </p:nvSpPr>
          <p:spPr bwMode="auto">
            <a:xfrm>
              <a:off x="502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2" name="Rectangle 1982"/>
            <p:cNvSpPr>
              <a:spLocks noChangeArrowheads="1"/>
            </p:cNvSpPr>
            <p:nvPr/>
          </p:nvSpPr>
          <p:spPr bwMode="auto">
            <a:xfrm>
              <a:off x="502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3" name="Rectangle 1983"/>
            <p:cNvSpPr>
              <a:spLocks noChangeArrowheads="1"/>
            </p:cNvSpPr>
            <p:nvPr/>
          </p:nvSpPr>
          <p:spPr bwMode="auto">
            <a:xfrm>
              <a:off x="502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4" name="Rectangle 1984"/>
            <p:cNvSpPr>
              <a:spLocks noChangeArrowheads="1"/>
            </p:cNvSpPr>
            <p:nvPr/>
          </p:nvSpPr>
          <p:spPr bwMode="auto">
            <a:xfrm>
              <a:off x="502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5" name="Rectangle 1985"/>
            <p:cNvSpPr>
              <a:spLocks noChangeArrowheads="1"/>
            </p:cNvSpPr>
            <p:nvPr/>
          </p:nvSpPr>
          <p:spPr bwMode="auto">
            <a:xfrm>
              <a:off x="502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6" name="Rectangle 1986"/>
            <p:cNvSpPr>
              <a:spLocks noChangeArrowheads="1"/>
            </p:cNvSpPr>
            <p:nvPr/>
          </p:nvSpPr>
          <p:spPr bwMode="auto">
            <a:xfrm>
              <a:off x="502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7" name="Rectangle 1987"/>
            <p:cNvSpPr>
              <a:spLocks noChangeArrowheads="1"/>
            </p:cNvSpPr>
            <p:nvPr/>
          </p:nvSpPr>
          <p:spPr bwMode="auto">
            <a:xfrm>
              <a:off x="502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8" name="Rectangle 1988"/>
            <p:cNvSpPr>
              <a:spLocks noChangeArrowheads="1"/>
            </p:cNvSpPr>
            <p:nvPr/>
          </p:nvSpPr>
          <p:spPr bwMode="auto">
            <a:xfrm>
              <a:off x="502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79" name="Rectangle 1989"/>
            <p:cNvSpPr>
              <a:spLocks noChangeArrowheads="1"/>
            </p:cNvSpPr>
            <p:nvPr/>
          </p:nvSpPr>
          <p:spPr bwMode="auto">
            <a:xfrm>
              <a:off x="502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0" name="Rectangle 1990"/>
            <p:cNvSpPr>
              <a:spLocks noChangeArrowheads="1"/>
            </p:cNvSpPr>
            <p:nvPr/>
          </p:nvSpPr>
          <p:spPr bwMode="auto">
            <a:xfrm>
              <a:off x="502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1" name="Rectangle 1991"/>
            <p:cNvSpPr>
              <a:spLocks noChangeArrowheads="1"/>
            </p:cNvSpPr>
            <p:nvPr/>
          </p:nvSpPr>
          <p:spPr bwMode="auto">
            <a:xfrm>
              <a:off x="502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2" name="Rectangle 1992"/>
            <p:cNvSpPr>
              <a:spLocks noChangeArrowheads="1"/>
            </p:cNvSpPr>
            <p:nvPr/>
          </p:nvSpPr>
          <p:spPr bwMode="auto">
            <a:xfrm>
              <a:off x="502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3" name="Rectangle 1993"/>
            <p:cNvSpPr>
              <a:spLocks noChangeArrowheads="1"/>
            </p:cNvSpPr>
            <p:nvPr/>
          </p:nvSpPr>
          <p:spPr bwMode="auto">
            <a:xfrm>
              <a:off x="502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4" name="Rectangle 1994"/>
            <p:cNvSpPr>
              <a:spLocks noChangeArrowheads="1"/>
            </p:cNvSpPr>
            <p:nvPr/>
          </p:nvSpPr>
          <p:spPr bwMode="auto">
            <a:xfrm>
              <a:off x="502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5" name="Rectangle 1995"/>
            <p:cNvSpPr>
              <a:spLocks noChangeArrowheads="1"/>
            </p:cNvSpPr>
            <p:nvPr/>
          </p:nvSpPr>
          <p:spPr bwMode="auto">
            <a:xfrm>
              <a:off x="502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6" name="Rectangle 1996"/>
            <p:cNvSpPr>
              <a:spLocks noChangeArrowheads="1"/>
            </p:cNvSpPr>
            <p:nvPr/>
          </p:nvSpPr>
          <p:spPr bwMode="auto">
            <a:xfrm>
              <a:off x="502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7" name="Rectangle 1997"/>
            <p:cNvSpPr>
              <a:spLocks noChangeArrowheads="1"/>
            </p:cNvSpPr>
            <p:nvPr/>
          </p:nvSpPr>
          <p:spPr bwMode="auto">
            <a:xfrm>
              <a:off x="502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8" name="Rectangle 1998"/>
            <p:cNvSpPr>
              <a:spLocks noChangeArrowheads="1"/>
            </p:cNvSpPr>
            <p:nvPr/>
          </p:nvSpPr>
          <p:spPr bwMode="auto">
            <a:xfrm>
              <a:off x="502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89" name="Rectangle 1999"/>
            <p:cNvSpPr>
              <a:spLocks noChangeArrowheads="1"/>
            </p:cNvSpPr>
            <p:nvPr/>
          </p:nvSpPr>
          <p:spPr bwMode="auto">
            <a:xfrm>
              <a:off x="5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0" name="Rectangle 2000"/>
            <p:cNvSpPr>
              <a:spLocks noChangeArrowheads="1"/>
            </p:cNvSpPr>
            <p:nvPr/>
          </p:nvSpPr>
          <p:spPr bwMode="auto">
            <a:xfrm>
              <a:off x="5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1" name="Rectangle 2001"/>
            <p:cNvSpPr>
              <a:spLocks noChangeArrowheads="1"/>
            </p:cNvSpPr>
            <p:nvPr/>
          </p:nvSpPr>
          <p:spPr bwMode="auto">
            <a:xfrm>
              <a:off x="5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2" name="Rectangle 2002"/>
            <p:cNvSpPr>
              <a:spLocks noChangeArrowheads="1"/>
            </p:cNvSpPr>
            <p:nvPr/>
          </p:nvSpPr>
          <p:spPr bwMode="auto">
            <a:xfrm>
              <a:off x="5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3" name="Rectangle 2003"/>
            <p:cNvSpPr>
              <a:spLocks noChangeArrowheads="1"/>
            </p:cNvSpPr>
            <p:nvPr/>
          </p:nvSpPr>
          <p:spPr bwMode="auto">
            <a:xfrm>
              <a:off x="5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4" name="Rectangle 2004"/>
            <p:cNvSpPr>
              <a:spLocks noChangeArrowheads="1"/>
            </p:cNvSpPr>
            <p:nvPr/>
          </p:nvSpPr>
          <p:spPr bwMode="auto">
            <a:xfrm>
              <a:off x="5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5" name="Rectangle 2005"/>
            <p:cNvSpPr>
              <a:spLocks noChangeArrowheads="1"/>
            </p:cNvSpPr>
            <p:nvPr/>
          </p:nvSpPr>
          <p:spPr bwMode="auto">
            <a:xfrm>
              <a:off x="5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6" name="Rectangle 2006"/>
            <p:cNvSpPr>
              <a:spLocks noChangeArrowheads="1"/>
            </p:cNvSpPr>
            <p:nvPr/>
          </p:nvSpPr>
          <p:spPr bwMode="auto">
            <a:xfrm>
              <a:off x="5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7" name="Rectangle 2007"/>
            <p:cNvSpPr>
              <a:spLocks noChangeArrowheads="1"/>
            </p:cNvSpPr>
            <p:nvPr/>
          </p:nvSpPr>
          <p:spPr bwMode="auto">
            <a:xfrm>
              <a:off x="5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8" name="Rectangle 2008"/>
            <p:cNvSpPr>
              <a:spLocks noChangeArrowheads="1"/>
            </p:cNvSpPr>
            <p:nvPr/>
          </p:nvSpPr>
          <p:spPr bwMode="auto">
            <a:xfrm>
              <a:off x="5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99" name="Rectangle 2009"/>
            <p:cNvSpPr>
              <a:spLocks noChangeArrowheads="1"/>
            </p:cNvSpPr>
            <p:nvPr/>
          </p:nvSpPr>
          <p:spPr bwMode="auto">
            <a:xfrm>
              <a:off x="5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0" name="Rectangle 2010"/>
            <p:cNvSpPr>
              <a:spLocks noChangeArrowheads="1"/>
            </p:cNvSpPr>
            <p:nvPr/>
          </p:nvSpPr>
          <p:spPr bwMode="auto">
            <a:xfrm>
              <a:off x="5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1" name="Rectangle 2011"/>
            <p:cNvSpPr>
              <a:spLocks noChangeArrowheads="1"/>
            </p:cNvSpPr>
            <p:nvPr/>
          </p:nvSpPr>
          <p:spPr bwMode="auto">
            <a:xfrm>
              <a:off x="5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2" name="Rectangle 2012"/>
            <p:cNvSpPr>
              <a:spLocks noChangeArrowheads="1"/>
            </p:cNvSpPr>
            <p:nvPr/>
          </p:nvSpPr>
          <p:spPr bwMode="auto">
            <a:xfrm>
              <a:off x="5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3" name="Rectangle 2013"/>
            <p:cNvSpPr>
              <a:spLocks noChangeArrowheads="1"/>
            </p:cNvSpPr>
            <p:nvPr/>
          </p:nvSpPr>
          <p:spPr bwMode="auto">
            <a:xfrm>
              <a:off x="5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4" name="Rectangle 2014"/>
            <p:cNvSpPr>
              <a:spLocks noChangeArrowheads="1"/>
            </p:cNvSpPr>
            <p:nvPr/>
          </p:nvSpPr>
          <p:spPr bwMode="auto">
            <a:xfrm>
              <a:off x="5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5" name="Rectangle 2015"/>
            <p:cNvSpPr>
              <a:spLocks noChangeArrowheads="1"/>
            </p:cNvSpPr>
            <p:nvPr/>
          </p:nvSpPr>
          <p:spPr bwMode="auto">
            <a:xfrm>
              <a:off x="5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6" name="Rectangle 2016"/>
            <p:cNvSpPr>
              <a:spLocks noChangeArrowheads="1"/>
            </p:cNvSpPr>
            <p:nvPr/>
          </p:nvSpPr>
          <p:spPr bwMode="auto">
            <a:xfrm>
              <a:off x="5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7" name="Rectangle 2017"/>
            <p:cNvSpPr>
              <a:spLocks noChangeArrowheads="1"/>
            </p:cNvSpPr>
            <p:nvPr/>
          </p:nvSpPr>
          <p:spPr bwMode="auto">
            <a:xfrm>
              <a:off x="5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8" name="Rectangle 2018"/>
            <p:cNvSpPr>
              <a:spLocks noChangeArrowheads="1"/>
            </p:cNvSpPr>
            <p:nvPr/>
          </p:nvSpPr>
          <p:spPr bwMode="auto">
            <a:xfrm>
              <a:off x="5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09" name="Rectangle 2019"/>
            <p:cNvSpPr>
              <a:spLocks noChangeArrowheads="1"/>
            </p:cNvSpPr>
            <p:nvPr/>
          </p:nvSpPr>
          <p:spPr bwMode="auto">
            <a:xfrm>
              <a:off x="5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0" name="Rectangle 2020"/>
            <p:cNvSpPr>
              <a:spLocks noChangeArrowheads="1"/>
            </p:cNvSpPr>
            <p:nvPr/>
          </p:nvSpPr>
          <p:spPr bwMode="auto">
            <a:xfrm>
              <a:off x="5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1" name="Rectangle 2021"/>
            <p:cNvSpPr>
              <a:spLocks noChangeArrowheads="1"/>
            </p:cNvSpPr>
            <p:nvPr/>
          </p:nvSpPr>
          <p:spPr bwMode="auto">
            <a:xfrm>
              <a:off x="5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2" name="Rectangle 2022"/>
            <p:cNvSpPr>
              <a:spLocks noChangeArrowheads="1"/>
            </p:cNvSpPr>
            <p:nvPr/>
          </p:nvSpPr>
          <p:spPr bwMode="auto">
            <a:xfrm>
              <a:off x="5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3" name="Rectangle 2023"/>
            <p:cNvSpPr>
              <a:spLocks noChangeArrowheads="1"/>
            </p:cNvSpPr>
            <p:nvPr/>
          </p:nvSpPr>
          <p:spPr bwMode="auto">
            <a:xfrm>
              <a:off x="5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4" name="Rectangle 2024"/>
            <p:cNvSpPr>
              <a:spLocks noChangeArrowheads="1"/>
            </p:cNvSpPr>
            <p:nvPr/>
          </p:nvSpPr>
          <p:spPr bwMode="auto">
            <a:xfrm>
              <a:off x="5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5" name="Rectangle 2025"/>
            <p:cNvSpPr>
              <a:spLocks noChangeArrowheads="1"/>
            </p:cNvSpPr>
            <p:nvPr/>
          </p:nvSpPr>
          <p:spPr bwMode="auto">
            <a:xfrm>
              <a:off x="5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6" name="Rectangle 2026"/>
            <p:cNvSpPr>
              <a:spLocks noChangeArrowheads="1"/>
            </p:cNvSpPr>
            <p:nvPr/>
          </p:nvSpPr>
          <p:spPr bwMode="auto">
            <a:xfrm>
              <a:off x="5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7" name="Rectangle 2027"/>
            <p:cNvSpPr>
              <a:spLocks noChangeArrowheads="1"/>
            </p:cNvSpPr>
            <p:nvPr/>
          </p:nvSpPr>
          <p:spPr bwMode="auto">
            <a:xfrm>
              <a:off x="5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8" name="Rectangle 2028"/>
            <p:cNvSpPr>
              <a:spLocks noChangeArrowheads="1"/>
            </p:cNvSpPr>
            <p:nvPr/>
          </p:nvSpPr>
          <p:spPr bwMode="auto">
            <a:xfrm>
              <a:off x="5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19" name="Rectangle 2029"/>
            <p:cNvSpPr>
              <a:spLocks noChangeArrowheads="1"/>
            </p:cNvSpPr>
            <p:nvPr/>
          </p:nvSpPr>
          <p:spPr bwMode="auto">
            <a:xfrm>
              <a:off x="5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0" name="Rectangle 2030"/>
            <p:cNvSpPr>
              <a:spLocks noChangeArrowheads="1"/>
            </p:cNvSpPr>
            <p:nvPr/>
          </p:nvSpPr>
          <p:spPr bwMode="auto">
            <a:xfrm>
              <a:off x="5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1" name="Rectangle 2031"/>
            <p:cNvSpPr>
              <a:spLocks noChangeArrowheads="1"/>
            </p:cNvSpPr>
            <p:nvPr/>
          </p:nvSpPr>
          <p:spPr bwMode="auto">
            <a:xfrm>
              <a:off x="5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2" name="Rectangle 2032"/>
            <p:cNvSpPr>
              <a:spLocks noChangeArrowheads="1"/>
            </p:cNvSpPr>
            <p:nvPr/>
          </p:nvSpPr>
          <p:spPr bwMode="auto">
            <a:xfrm>
              <a:off x="5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3" name="Rectangle 2033"/>
            <p:cNvSpPr>
              <a:spLocks noChangeArrowheads="1"/>
            </p:cNvSpPr>
            <p:nvPr/>
          </p:nvSpPr>
          <p:spPr bwMode="auto">
            <a:xfrm>
              <a:off x="5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4" name="Rectangle 2034"/>
            <p:cNvSpPr>
              <a:spLocks noChangeArrowheads="1"/>
            </p:cNvSpPr>
            <p:nvPr/>
          </p:nvSpPr>
          <p:spPr bwMode="auto">
            <a:xfrm>
              <a:off x="5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5" name="Rectangle 2035"/>
            <p:cNvSpPr>
              <a:spLocks noChangeArrowheads="1"/>
            </p:cNvSpPr>
            <p:nvPr/>
          </p:nvSpPr>
          <p:spPr bwMode="auto">
            <a:xfrm>
              <a:off x="5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6" name="Rectangle 2036"/>
            <p:cNvSpPr>
              <a:spLocks noChangeArrowheads="1"/>
            </p:cNvSpPr>
            <p:nvPr/>
          </p:nvSpPr>
          <p:spPr bwMode="auto">
            <a:xfrm>
              <a:off x="5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7" name="Rectangle 2037"/>
            <p:cNvSpPr>
              <a:spLocks noChangeArrowheads="1"/>
            </p:cNvSpPr>
            <p:nvPr/>
          </p:nvSpPr>
          <p:spPr bwMode="auto">
            <a:xfrm>
              <a:off x="5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8" name="Rectangle 2038"/>
            <p:cNvSpPr>
              <a:spLocks noChangeArrowheads="1"/>
            </p:cNvSpPr>
            <p:nvPr/>
          </p:nvSpPr>
          <p:spPr bwMode="auto">
            <a:xfrm>
              <a:off x="5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29" name="Rectangle 2039"/>
            <p:cNvSpPr>
              <a:spLocks noChangeArrowheads="1"/>
            </p:cNvSpPr>
            <p:nvPr/>
          </p:nvSpPr>
          <p:spPr bwMode="auto">
            <a:xfrm>
              <a:off x="5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0" name="Rectangle 2040"/>
            <p:cNvSpPr>
              <a:spLocks noChangeArrowheads="1"/>
            </p:cNvSpPr>
            <p:nvPr/>
          </p:nvSpPr>
          <p:spPr bwMode="auto">
            <a:xfrm>
              <a:off x="5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1" name="Rectangle 2041"/>
            <p:cNvSpPr>
              <a:spLocks noChangeArrowheads="1"/>
            </p:cNvSpPr>
            <p:nvPr/>
          </p:nvSpPr>
          <p:spPr bwMode="auto">
            <a:xfrm>
              <a:off x="5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2" name="Rectangle 2042"/>
            <p:cNvSpPr>
              <a:spLocks noChangeArrowheads="1"/>
            </p:cNvSpPr>
            <p:nvPr/>
          </p:nvSpPr>
          <p:spPr bwMode="auto">
            <a:xfrm>
              <a:off x="5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3" name="Rectangle 2043"/>
            <p:cNvSpPr>
              <a:spLocks noChangeArrowheads="1"/>
            </p:cNvSpPr>
            <p:nvPr/>
          </p:nvSpPr>
          <p:spPr bwMode="auto">
            <a:xfrm>
              <a:off x="5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4" name="Rectangle 2044"/>
            <p:cNvSpPr>
              <a:spLocks noChangeArrowheads="1"/>
            </p:cNvSpPr>
            <p:nvPr/>
          </p:nvSpPr>
          <p:spPr bwMode="auto">
            <a:xfrm>
              <a:off x="5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5" name="Rectangle 2045"/>
            <p:cNvSpPr>
              <a:spLocks noChangeArrowheads="1"/>
            </p:cNvSpPr>
            <p:nvPr/>
          </p:nvSpPr>
          <p:spPr bwMode="auto">
            <a:xfrm>
              <a:off x="5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6" name="Rectangle 2046"/>
            <p:cNvSpPr>
              <a:spLocks noChangeArrowheads="1"/>
            </p:cNvSpPr>
            <p:nvPr/>
          </p:nvSpPr>
          <p:spPr bwMode="auto">
            <a:xfrm>
              <a:off x="5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7" name="Rectangle 2047"/>
            <p:cNvSpPr>
              <a:spLocks noChangeArrowheads="1"/>
            </p:cNvSpPr>
            <p:nvPr/>
          </p:nvSpPr>
          <p:spPr bwMode="auto">
            <a:xfrm>
              <a:off x="5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8" name="Rectangle 1024"/>
            <p:cNvSpPr>
              <a:spLocks noChangeArrowheads="1"/>
            </p:cNvSpPr>
            <p:nvPr/>
          </p:nvSpPr>
          <p:spPr bwMode="auto">
            <a:xfrm>
              <a:off x="5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39" name="Rectangle 1025"/>
            <p:cNvSpPr>
              <a:spLocks noChangeArrowheads="1"/>
            </p:cNvSpPr>
            <p:nvPr/>
          </p:nvSpPr>
          <p:spPr bwMode="auto">
            <a:xfrm>
              <a:off x="5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0" name="Rectangle 1026"/>
            <p:cNvSpPr>
              <a:spLocks noChangeArrowheads="1"/>
            </p:cNvSpPr>
            <p:nvPr/>
          </p:nvSpPr>
          <p:spPr bwMode="auto">
            <a:xfrm>
              <a:off x="5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1" name="Rectangle 1027"/>
            <p:cNvSpPr>
              <a:spLocks noChangeArrowheads="1"/>
            </p:cNvSpPr>
            <p:nvPr/>
          </p:nvSpPr>
          <p:spPr bwMode="auto">
            <a:xfrm>
              <a:off x="5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2" name="Rectangle 1028"/>
            <p:cNvSpPr>
              <a:spLocks noChangeArrowheads="1"/>
            </p:cNvSpPr>
            <p:nvPr/>
          </p:nvSpPr>
          <p:spPr bwMode="auto">
            <a:xfrm>
              <a:off x="5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3" name="Rectangle 1029"/>
            <p:cNvSpPr>
              <a:spLocks noChangeArrowheads="1"/>
            </p:cNvSpPr>
            <p:nvPr/>
          </p:nvSpPr>
          <p:spPr bwMode="auto">
            <a:xfrm>
              <a:off x="5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4" name="Rectangle 1030"/>
            <p:cNvSpPr>
              <a:spLocks noChangeArrowheads="1"/>
            </p:cNvSpPr>
            <p:nvPr/>
          </p:nvSpPr>
          <p:spPr bwMode="auto">
            <a:xfrm>
              <a:off x="5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5" name="Rectangle 1031"/>
            <p:cNvSpPr>
              <a:spLocks noChangeArrowheads="1"/>
            </p:cNvSpPr>
            <p:nvPr/>
          </p:nvSpPr>
          <p:spPr bwMode="auto">
            <a:xfrm>
              <a:off x="5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6" name="Rectangle 1032"/>
            <p:cNvSpPr>
              <a:spLocks noChangeArrowheads="1"/>
            </p:cNvSpPr>
            <p:nvPr/>
          </p:nvSpPr>
          <p:spPr bwMode="auto">
            <a:xfrm>
              <a:off x="5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47" name="Rectangle 1033"/>
            <p:cNvSpPr>
              <a:spLocks noChangeArrowheads="1"/>
            </p:cNvSpPr>
            <p:nvPr/>
          </p:nvSpPr>
          <p:spPr bwMode="auto">
            <a:xfrm>
              <a:off x="5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2" name="Rectangle 1034"/>
            <p:cNvSpPr>
              <a:spLocks noChangeArrowheads="1"/>
            </p:cNvSpPr>
            <p:nvPr/>
          </p:nvSpPr>
          <p:spPr bwMode="auto">
            <a:xfrm>
              <a:off x="5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3" name="Rectangle 1035"/>
            <p:cNvSpPr>
              <a:spLocks noChangeArrowheads="1"/>
            </p:cNvSpPr>
            <p:nvPr/>
          </p:nvSpPr>
          <p:spPr bwMode="auto">
            <a:xfrm>
              <a:off x="5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4" name="Rectangle 1036"/>
            <p:cNvSpPr>
              <a:spLocks noChangeArrowheads="1"/>
            </p:cNvSpPr>
            <p:nvPr/>
          </p:nvSpPr>
          <p:spPr bwMode="auto">
            <a:xfrm>
              <a:off x="5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5" name="Rectangle 1037"/>
            <p:cNvSpPr>
              <a:spLocks noChangeArrowheads="1"/>
            </p:cNvSpPr>
            <p:nvPr/>
          </p:nvSpPr>
          <p:spPr bwMode="auto">
            <a:xfrm>
              <a:off x="5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6" name="Rectangle 1038"/>
            <p:cNvSpPr>
              <a:spLocks noChangeArrowheads="1"/>
            </p:cNvSpPr>
            <p:nvPr/>
          </p:nvSpPr>
          <p:spPr bwMode="auto">
            <a:xfrm>
              <a:off x="5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7" name="Rectangle 1039"/>
            <p:cNvSpPr>
              <a:spLocks noChangeArrowheads="1"/>
            </p:cNvSpPr>
            <p:nvPr/>
          </p:nvSpPr>
          <p:spPr bwMode="auto">
            <a:xfrm>
              <a:off x="5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8" name="Rectangle 1040"/>
            <p:cNvSpPr>
              <a:spLocks noChangeArrowheads="1"/>
            </p:cNvSpPr>
            <p:nvPr/>
          </p:nvSpPr>
          <p:spPr bwMode="auto">
            <a:xfrm>
              <a:off x="5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1041"/>
            <p:cNvSpPr>
              <a:spLocks noChangeArrowheads="1"/>
            </p:cNvSpPr>
            <p:nvPr/>
          </p:nvSpPr>
          <p:spPr bwMode="auto">
            <a:xfrm>
              <a:off x="5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1042"/>
            <p:cNvSpPr>
              <a:spLocks noChangeArrowheads="1"/>
            </p:cNvSpPr>
            <p:nvPr/>
          </p:nvSpPr>
          <p:spPr bwMode="auto">
            <a:xfrm>
              <a:off x="5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Rectangle 1043"/>
            <p:cNvSpPr>
              <a:spLocks noChangeArrowheads="1"/>
            </p:cNvSpPr>
            <p:nvPr/>
          </p:nvSpPr>
          <p:spPr bwMode="auto">
            <a:xfrm>
              <a:off x="5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Rectangle 1044"/>
            <p:cNvSpPr>
              <a:spLocks noChangeArrowheads="1"/>
            </p:cNvSpPr>
            <p:nvPr/>
          </p:nvSpPr>
          <p:spPr bwMode="auto">
            <a:xfrm>
              <a:off x="5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Rectangle 1045"/>
            <p:cNvSpPr>
              <a:spLocks noChangeArrowheads="1"/>
            </p:cNvSpPr>
            <p:nvPr/>
          </p:nvSpPr>
          <p:spPr bwMode="auto">
            <a:xfrm>
              <a:off x="5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046"/>
            <p:cNvSpPr>
              <a:spLocks noChangeArrowheads="1"/>
            </p:cNvSpPr>
            <p:nvPr/>
          </p:nvSpPr>
          <p:spPr bwMode="auto">
            <a:xfrm>
              <a:off x="5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047"/>
            <p:cNvSpPr>
              <a:spLocks noChangeArrowheads="1"/>
            </p:cNvSpPr>
            <p:nvPr/>
          </p:nvSpPr>
          <p:spPr bwMode="auto">
            <a:xfrm>
              <a:off x="5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6" name="Rectangle 1048"/>
            <p:cNvSpPr>
              <a:spLocks noChangeArrowheads="1"/>
            </p:cNvSpPr>
            <p:nvPr/>
          </p:nvSpPr>
          <p:spPr bwMode="auto">
            <a:xfrm>
              <a:off x="5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7" name="Rectangle 1049"/>
            <p:cNvSpPr>
              <a:spLocks noChangeArrowheads="1"/>
            </p:cNvSpPr>
            <p:nvPr/>
          </p:nvSpPr>
          <p:spPr bwMode="auto">
            <a:xfrm>
              <a:off x="5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8" name="Rectangle 1050"/>
            <p:cNvSpPr>
              <a:spLocks noChangeArrowheads="1"/>
            </p:cNvSpPr>
            <p:nvPr/>
          </p:nvSpPr>
          <p:spPr bwMode="auto">
            <a:xfrm>
              <a:off x="5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9" name="Rectangle 1051"/>
            <p:cNvSpPr>
              <a:spLocks noChangeArrowheads="1"/>
            </p:cNvSpPr>
            <p:nvPr/>
          </p:nvSpPr>
          <p:spPr bwMode="auto">
            <a:xfrm>
              <a:off x="5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0" name="Rectangle 1052"/>
            <p:cNvSpPr>
              <a:spLocks noChangeArrowheads="1"/>
            </p:cNvSpPr>
            <p:nvPr/>
          </p:nvSpPr>
          <p:spPr bwMode="auto">
            <a:xfrm>
              <a:off x="5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1" name="Rectangle 1053"/>
            <p:cNvSpPr>
              <a:spLocks noChangeArrowheads="1"/>
            </p:cNvSpPr>
            <p:nvPr/>
          </p:nvSpPr>
          <p:spPr bwMode="auto">
            <a:xfrm>
              <a:off x="5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2" name="Rectangle 1054"/>
            <p:cNvSpPr>
              <a:spLocks noChangeArrowheads="1"/>
            </p:cNvSpPr>
            <p:nvPr/>
          </p:nvSpPr>
          <p:spPr bwMode="auto">
            <a:xfrm>
              <a:off x="5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3" name="Rectangle 1055"/>
            <p:cNvSpPr>
              <a:spLocks noChangeArrowheads="1"/>
            </p:cNvSpPr>
            <p:nvPr/>
          </p:nvSpPr>
          <p:spPr bwMode="auto">
            <a:xfrm>
              <a:off x="5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4" name="Rectangle 1056"/>
            <p:cNvSpPr>
              <a:spLocks noChangeArrowheads="1"/>
            </p:cNvSpPr>
            <p:nvPr/>
          </p:nvSpPr>
          <p:spPr bwMode="auto">
            <a:xfrm>
              <a:off x="558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5" name="Rectangle 1057"/>
            <p:cNvSpPr>
              <a:spLocks noChangeArrowheads="1"/>
            </p:cNvSpPr>
            <p:nvPr/>
          </p:nvSpPr>
          <p:spPr bwMode="auto">
            <a:xfrm>
              <a:off x="558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6" name="Rectangle 1058"/>
            <p:cNvSpPr>
              <a:spLocks noChangeArrowheads="1"/>
            </p:cNvSpPr>
            <p:nvPr/>
          </p:nvSpPr>
          <p:spPr bwMode="auto">
            <a:xfrm>
              <a:off x="558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7" name="Rectangle 1059"/>
            <p:cNvSpPr>
              <a:spLocks noChangeArrowheads="1"/>
            </p:cNvSpPr>
            <p:nvPr/>
          </p:nvSpPr>
          <p:spPr bwMode="auto">
            <a:xfrm>
              <a:off x="558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8" name="Rectangle 1060"/>
            <p:cNvSpPr>
              <a:spLocks noChangeArrowheads="1"/>
            </p:cNvSpPr>
            <p:nvPr/>
          </p:nvSpPr>
          <p:spPr bwMode="auto">
            <a:xfrm>
              <a:off x="558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9" name="Rectangle 1061"/>
            <p:cNvSpPr>
              <a:spLocks noChangeArrowheads="1"/>
            </p:cNvSpPr>
            <p:nvPr/>
          </p:nvSpPr>
          <p:spPr bwMode="auto">
            <a:xfrm>
              <a:off x="558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0" name="Rectangle 1062"/>
            <p:cNvSpPr>
              <a:spLocks noChangeArrowheads="1"/>
            </p:cNvSpPr>
            <p:nvPr/>
          </p:nvSpPr>
          <p:spPr bwMode="auto">
            <a:xfrm>
              <a:off x="558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1" name="Rectangle 1063"/>
            <p:cNvSpPr>
              <a:spLocks noChangeArrowheads="1"/>
            </p:cNvSpPr>
            <p:nvPr/>
          </p:nvSpPr>
          <p:spPr bwMode="auto">
            <a:xfrm>
              <a:off x="558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2" name="Rectangle 1064"/>
            <p:cNvSpPr>
              <a:spLocks noChangeArrowheads="1"/>
            </p:cNvSpPr>
            <p:nvPr/>
          </p:nvSpPr>
          <p:spPr bwMode="auto">
            <a:xfrm>
              <a:off x="558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3" name="Rectangle 1065"/>
            <p:cNvSpPr>
              <a:spLocks noChangeArrowheads="1"/>
            </p:cNvSpPr>
            <p:nvPr/>
          </p:nvSpPr>
          <p:spPr bwMode="auto">
            <a:xfrm>
              <a:off x="558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4" name="Rectangle 1066"/>
            <p:cNvSpPr>
              <a:spLocks noChangeArrowheads="1"/>
            </p:cNvSpPr>
            <p:nvPr/>
          </p:nvSpPr>
          <p:spPr bwMode="auto">
            <a:xfrm>
              <a:off x="558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5" name="Rectangle 1067"/>
            <p:cNvSpPr>
              <a:spLocks noChangeArrowheads="1"/>
            </p:cNvSpPr>
            <p:nvPr/>
          </p:nvSpPr>
          <p:spPr bwMode="auto">
            <a:xfrm>
              <a:off x="558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6" name="Rectangle 1068"/>
            <p:cNvSpPr>
              <a:spLocks noChangeArrowheads="1"/>
            </p:cNvSpPr>
            <p:nvPr/>
          </p:nvSpPr>
          <p:spPr bwMode="auto">
            <a:xfrm>
              <a:off x="558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7" name="Rectangle 1069"/>
            <p:cNvSpPr>
              <a:spLocks noChangeArrowheads="1"/>
            </p:cNvSpPr>
            <p:nvPr/>
          </p:nvSpPr>
          <p:spPr bwMode="auto">
            <a:xfrm>
              <a:off x="558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8" name="Rectangle 1070"/>
            <p:cNvSpPr>
              <a:spLocks noChangeArrowheads="1"/>
            </p:cNvSpPr>
            <p:nvPr/>
          </p:nvSpPr>
          <p:spPr bwMode="auto">
            <a:xfrm>
              <a:off x="558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9" name="Rectangle 1071"/>
            <p:cNvSpPr>
              <a:spLocks noChangeArrowheads="1"/>
            </p:cNvSpPr>
            <p:nvPr/>
          </p:nvSpPr>
          <p:spPr bwMode="auto">
            <a:xfrm>
              <a:off x="558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0" name="Rectangle 1072"/>
            <p:cNvSpPr>
              <a:spLocks noChangeArrowheads="1"/>
            </p:cNvSpPr>
            <p:nvPr/>
          </p:nvSpPr>
          <p:spPr bwMode="auto">
            <a:xfrm>
              <a:off x="558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1" name="Rectangle 1073"/>
            <p:cNvSpPr>
              <a:spLocks noChangeArrowheads="1"/>
            </p:cNvSpPr>
            <p:nvPr/>
          </p:nvSpPr>
          <p:spPr bwMode="auto">
            <a:xfrm>
              <a:off x="558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2" name="Rectangle 1074"/>
            <p:cNvSpPr>
              <a:spLocks noChangeArrowheads="1"/>
            </p:cNvSpPr>
            <p:nvPr/>
          </p:nvSpPr>
          <p:spPr bwMode="auto">
            <a:xfrm>
              <a:off x="558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3" name="Rectangle 1075"/>
            <p:cNvSpPr>
              <a:spLocks noChangeArrowheads="1"/>
            </p:cNvSpPr>
            <p:nvPr/>
          </p:nvSpPr>
          <p:spPr bwMode="auto">
            <a:xfrm>
              <a:off x="558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4" name="Rectangle 1076"/>
            <p:cNvSpPr>
              <a:spLocks noChangeArrowheads="1"/>
            </p:cNvSpPr>
            <p:nvPr/>
          </p:nvSpPr>
          <p:spPr bwMode="auto">
            <a:xfrm>
              <a:off x="558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5" name="Rectangle 1077"/>
            <p:cNvSpPr>
              <a:spLocks noChangeArrowheads="1"/>
            </p:cNvSpPr>
            <p:nvPr/>
          </p:nvSpPr>
          <p:spPr bwMode="auto">
            <a:xfrm>
              <a:off x="558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6" name="Rectangle 1078"/>
            <p:cNvSpPr>
              <a:spLocks noChangeArrowheads="1"/>
            </p:cNvSpPr>
            <p:nvPr/>
          </p:nvSpPr>
          <p:spPr bwMode="auto">
            <a:xfrm>
              <a:off x="558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7" name="Rectangle 1079"/>
            <p:cNvSpPr>
              <a:spLocks noChangeArrowheads="1"/>
            </p:cNvSpPr>
            <p:nvPr/>
          </p:nvSpPr>
          <p:spPr bwMode="auto">
            <a:xfrm>
              <a:off x="558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8" name="Rectangle 1080"/>
            <p:cNvSpPr>
              <a:spLocks noChangeArrowheads="1"/>
            </p:cNvSpPr>
            <p:nvPr/>
          </p:nvSpPr>
          <p:spPr bwMode="auto">
            <a:xfrm>
              <a:off x="558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59" name="Rectangle 1081"/>
            <p:cNvSpPr>
              <a:spLocks noChangeArrowheads="1"/>
            </p:cNvSpPr>
            <p:nvPr/>
          </p:nvSpPr>
          <p:spPr bwMode="auto">
            <a:xfrm>
              <a:off x="558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0" name="Rectangle 1082"/>
            <p:cNvSpPr>
              <a:spLocks noChangeArrowheads="1"/>
            </p:cNvSpPr>
            <p:nvPr/>
          </p:nvSpPr>
          <p:spPr bwMode="auto">
            <a:xfrm>
              <a:off x="558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1" name="Rectangle 1083"/>
            <p:cNvSpPr>
              <a:spLocks noChangeArrowheads="1"/>
            </p:cNvSpPr>
            <p:nvPr/>
          </p:nvSpPr>
          <p:spPr bwMode="auto">
            <a:xfrm>
              <a:off x="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2" name="Rectangle 1084"/>
            <p:cNvSpPr>
              <a:spLocks noChangeArrowheads="1"/>
            </p:cNvSpPr>
            <p:nvPr/>
          </p:nvSpPr>
          <p:spPr bwMode="auto">
            <a:xfrm>
              <a:off x="1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3" name="Rectangle 1085"/>
            <p:cNvSpPr>
              <a:spLocks noChangeArrowheads="1"/>
            </p:cNvSpPr>
            <p:nvPr/>
          </p:nvSpPr>
          <p:spPr bwMode="auto">
            <a:xfrm>
              <a:off x="2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4" name="Rectangle 1086"/>
            <p:cNvSpPr>
              <a:spLocks noChangeArrowheads="1"/>
            </p:cNvSpPr>
            <p:nvPr/>
          </p:nvSpPr>
          <p:spPr bwMode="auto">
            <a:xfrm>
              <a:off x="4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5" name="Rectangle 1087"/>
            <p:cNvSpPr>
              <a:spLocks noChangeArrowheads="1"/>
            </p:cNvSpPr>
            <p:nvPr/>
          </p:nvSpPr>
          <p:spPr bwMode="auto">
            <a:xfrm>
              <a:off x="5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6" name="Rectangle 1088"/>
            <p:cNvSpPr>
              <a:spLocks noChangeArrowheads="1"/>
            </p:cNvSpPr>
            <p:nvPr/>
          </p:nvSpPr>
          <p:spPr bwMode="auto">
            <a:xfrm>
              <a:off x="72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7" name="Rectangle 1089"/>
            <p:cNvSpPr>
              <a:spLocks noChangeArrowheads="1"/>
            </p:cNvSpPr>
            <p:nvPr/>
          </p:nvSpPr>
          <p:spPr bwMode="auto">
            <a:xfrm>
              <a:off x="86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8" name="Rectangle 1090"/>
            <p:cNvSpPr>
              <a:spLocks noChangeArrowheads="1"/>
            </p:cNvSpPr>
            <p:nvPr/>
          </p:nvSpPr>
          <p:spPr bwMode="auto">
            <a:xfrm>
              <a:off x="100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69" name="Rectangle 1091"/>
            <p:cNvSpPr>
              <a:spLocks noChangeArrowheads="1"/>
            </p:cNvSpPr>
            <p:nvPr/>
          </p:nvSpPr>
          <p:spPr bwMode="auto">
            <a:xfrm>
              <a:off x="115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0" name="Rectangle 1092"/>
            <p:cNvSpPr>
              <a:spLocks noChangeArrowheads="1"/>
            </p:cNvSpPr>
            <p:nvPr/>
          </p:nvSpPr>
          <p:spPr bwMode="auto">
            <a:xfrm>
              <a:off x="129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1" name="Rectangle 1093"/>
            <p:cNvSpPr>
              <a:spLocks noChangeArrowheads="1"/>
            </p:cNvSpPr>
            <p:nvPr/>
          </p:nvSpPr>
          <p:spPr bwMode="auto">
            <a:xfrm>
              <a:off x="144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2" name="Rectangle 1094"/>
            <p:cNvSpPr>
              <a:spLocks noChangeArrowheads="1"/>
            </p:cNvSpPr>
            <p:nvPr/>
          </p:nvSpPr>
          <p:spPr bwMode="auto">
            <a:xfrm>
              <a:off x="158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3" name="Rectangle 1095"/>
            <p:cNvSpPr>
              <a:spLocks noChangeArrowheads="1"/>
            </p:cNvSpPr>
            <p:nvPr/>
          </p:nvSpPr>
          <p:spPr bwMode="auto">
            <a:xfrm>
              <a:off x="172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4" name="Rectangle 1096"/>
            <p:cNvSpPr>
              <a:spLocks noChangeArrowheads="1"/>
            </p:cNvSpPr>
            <p:nvPr/>
          </p:nvSpPr>
          <p:spPr bwMode="auto">
            <a:xfrm>
              <a:off x="187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5" name="Rectangle 1097"/>
            <p:cNvSpPr>
              <a:spLocks noChangeArrowheads="1"/>
            </p:cNvSpPr>
            <p:nvPr/>
          </p:nvSpPr>
          <p:spPr bwMode="auto">
            <a:xfrm>
              <a:off x="20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6" name="Rectangle 1098"/>
            <p:cNvSpPr>
              <a:spLocks noChangeArrowheads="1"/>
            </p:cNvSpPr>
            <p:nvPr/>
          </p:nvSpPr>
          <p:spPr bwMode="auto">
            <a:xfrm>
              <a:off x="21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7" name="Rectangle 1099"/>
            <p:cNvSpPr>
              <a:spLocks noChangeArrowheads="1"/>
            </p:cNvSpPr>
            <p:nvPr/>
          </p:nvSpPr>
          <p:spPr bwMode="auto">
            <a:xfrm>
              <a:off x="23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8" name="Rectangle 1100"/>
            <p:cNvSpPr>
              <a:spLocks noChangeArrowheads="1"/>
            </p:cNvSpPr>
            <p:nvPr/>
          </p:nvSpPr>
          <p:spPr bwMode="auto">
            <a:xfrm>
              <a:off x="244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9" name="Rectangle 1101"/>
            <p:cNvSpPr>
              <a:spLocks noChangeArrowheads="1"/>
            </p:cNvSpPr>
            <p:nvPr/>
          </p:nvSpPr>
          <p:spPr bwMode="auto">
            <a:xfrm>
              <a:off x="259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0" name="Rectangle 1102"/>
            <p:cNvSpPr>
              <a:spLocks noChangeArrowheads="1"/>
            </p:cNvSpPr>
            <p:nvPr/>
          </p:nvSpPr>
          <p:spPr bwMode="auto">
            <a:xfrm>
              <a:off x="273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1" name="Rectangle 1103"/>
            <p:cNvSpPr>
              <a:spLocks noChangeArrowheads="1"/>
            </p:cNvSpPr>
            <p:nvPr/>
          </p:nvSpPr>
          <p:spPr bwMode="auto">
            <a:xfrm>
              <a:off x="288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2" name="Rectangle 1104"/>
            <p:cNvSpPr>
              <a:spLocks noChangeArrowheads="1"/>
            </p:cNvSpPr>
            <p:nvPr/>
          </p:nvSpPr>
          <p:spPr bwMode="auto">
            <a:xfrm>
              <a:off x="302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3" name="Rectangle 1105"/>
            <p:cNvSpPr>
              <a:spLocks noChangeArrowheads="1"/>
            </p:cNvSpPr>
            <p:nvPr/>
          </p:nvSpPr>
          <p:spPr bwMode="auto">
            <a:xfrm>
              <a:off x="3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4" name="Rectangle 1106"/>
            <p:cNvSpPr>
              <a:spLocks noChangeArrowheads="1"/>
            </p:cNvSpPr>
            <p:nvPr/>
          </p:nvSpPr>
          <p:spPr bwMode="auto">
            <a:xfrm>
              <a:off x="3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5" name="Rectangle 1107"/>
            <p:cNvSpPr>
              <a:spLocks noChangeArrowheads="1"/>
            </p:cNvSpPr>
            <p:nvPr/>
          </p:nvSpPr>
          <p:spPr bwMode="auto">
            <a:xfrm>
              <a:off x="3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6" name="Rectangle 1108"/>
            <p:cNvSpPr>
              <a:spLocks noChangeArrowheads="1"/>
            </p:cNvSpPr>
            <p:nvPr/>
          </p:nvSpPr>
          <p:spPr bwMode="auto">
            <a:xfrm>
              <a:off x="360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7" name="Rectangle 1109"/>
            <p:cNvSpPr>
              <a:spLocks noChangeArrowheads="1"/>
            </p:cNvSpPr>
            <p:nvPr/>
          </p:nvSpPr>
          <p:spPr bwMode="auto">
            <a:xfrm>
              <a:off x="37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8" name="Rectangle 1110"/>
            <p:cNvSpPr>
              <a:spLocks noChangeArrowheads="1"/>
            </p:cNvSpPr>
            <p:nvPr/>
          </p:nvSpPr>
          <p:spPr bwMode="auto">
            <a:xfrm>
              <a:off x="38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9" name="Rectangle 1111"/>
            <p:cNvSpPr>
              <a:spLocks noChangeArrowheads="1"/>
            </p:cNvSpPr>
            <p:nvPr/>
          </p:nvSpPr>
          <p:spPr bwMode="auto">
            <a:xfrm>
              <a:off x="40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0" name="Rectangle 1112"/>
            <p:cNvSpPr>
              <a:spLocks noChangeArrowheads="1"/>
            </p:cNvSpPr>
            <p:nvPr/>
          </p:nvSpPr>
          <p:spPr bwMode="auto">
            <a:xfrm>
              <a:off x="41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1" name="Rectangle 1113"/>
            <p:cNvSpPr>
              <a:spLocks noChangeArrowheads="1"/>
            </p:cNvSpPr>
            <p:nvPr/>
          </p:nvSpPr>
          <p:spPr bwMode="auto">
            <a:xfrm>
              <a:off x="43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2" name="Rectangle 1114"/>
            <p:cNvSpPr>
              <a:spLocks noChangeArrowheads="1"/>
            </p:cNvSpPr>
            <p:nvPr/>
          </p:nvSpPr>
          <p:spPr bwMode="auto">
            <a:xfrm>
              <a:off x="44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3" name="Rectangle 1115"/>
            <p:cNvSpPr>
              <a:spLocks noChangeArrowheads="1"/>
            </p:cNvSpPr>
            <p:nvPr/>
          </p:nvSpPr>
          <p:spPr bwMode="auto">
            <a:xfrm>
              <a:off x="46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4" name="Rectangle 1116"/>
            <p:cNvSpPr>
              <a:spLocks noChangeArrowheads="1"/>
            </p:cNvSpPr>
            <p:nvPr/>
          </p:nvSpPr>
          <p:spPr bwMode="auto">
            <a:xfrm>
              <a:off x="4742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5" name="Rectangle 1117"/>
            <p:cNvSpPr>
              <a:spLocks noChangeArrowheads="1"/>
            </p:cNvSpPr>
            <p:nvPr/>
          </p:nvSpPr>
          <p:spPr bwMode="auto">
            <a:xfrm>
              <a:off x="4886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6" name="Rectangle 1118"/>
            <p:cNvSpPr>
              <a:spLocks noChangeArrowheads="1"/>
            </p:cNvSpPr>
            <p:nvPr/>
          </p:nvSpPr>
          <p:spPr bwMode="auto">
            <a:xfrm>
              <a:off x="503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7" name="Rectangle 1119"/>
            <p:cNvSpPr>
              <a:spLocks noChangeArrowheads="1"/>
            </p:cNvSpPr>
            <p:nvPr/>
          </p:nvSpPr>
          <p:spPr bwMode="auto">
            <a:xfrm>
              <a:off x="5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8" name="Rectangle 1120"/>
            <p:cNvSpPr>
              <a:spLocks noChangeArrowheads="1"/>
            </p:cNvSpPr>
            <p:nvPr/>
          </p:nvSpPr>
          <p:spPr bwMode="auto">
            <a:xfrm>
              <a:off x="5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9" name="Rectangle 1121"/>
            <p:cNvSpPr>
              <a:spLocks noChangeArrowheads="1"/>
            </p:cNvSpPr>
            <p:nvPr/>
          </p:nvSpPr>
          <p:spPr bwMode="auto">
            <a:xfrm>
              <a:off x="5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0" name="Rectangle 1122"/>
            <p:cNvSpPr>
              <a:spLocks noChangeArrowheads="1"/>
            </p:cNvSpPr>
            <p:nvPr/>
          </p:nvSpPr>
          <p:spPr bwMode="auto">
            <a:xfrm>
              <a:off x="559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1" name="Rectangle 1123"/>
            <p:cNvSpPr>
              <a:spLocks noChangeArrowheads="1"/>
            </p:cNvSpPr>
            <p:nvPr/>
          </p:nvSpPr>
          <p:spPr bwMode="auto">
            <a:xfrm>
              <a:off x="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2" name="Rectangle 1124"/>
            <p:cNvSpPr>
              <a:spLocks noChangeArrowheads="1"/>
            </p:cNvSpPr>
            <p:nvPr/>
          </p:nvSpPr>
          <p:spPr bwMode="auto">
            <a:xfrm>
              <a:off x="1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3" name="Rectangle 1125"/>
            <p:cNvSpPr>
              <a:spLocks noChangeArrowheads="1"/>
            </p:cNvSpPr>
            <p:nvPr/>
          </p:nvSpPr>
          <p:spPr bwMode="auto">
            <a:xfrm>
              <a:off x="2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4" name="Rectangle 1126"/>
            <p:cNvSpPr>
              <a:spLocks noChangeArrowheads="1"/>
            </p:cNvSpPr>
            <p:nvPr/>
          </p:nvSpPr>
          <p:spPr bwMode="auto">
            <a:xfrm>
              <a:off x="4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5" name="Rectangle 1127"/>
            <p:cNvSpPr>
              <a:spLocks noChangeArrowheads="1"/>
            </p:cNvSpPr>
            <p:nvPr/>
          </p:nvSpPr>
          <p:spPr bwMode="auto">
            <a:xfrm>
              <a:off x="5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6" name="Rectangle 1128"/>
            <p:cNvSpPr>
              <a:spLocks noChangeArrowheads="1"/>
            </p:cNvSpPr>
            <p:nvPr/>
          </p:nvSpPr>
          <p:spPr bwMode="auto">
            <a:xfrm>
              <a:off x="72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7" name="Rectangle 1129"/>
            <p:cNvSpPr>
              <a:spLocks noChangeArrowheads="1"/>
            </p:cNvSpPr>
            <p:nvPr/>
          </p:nvSpPr>
          <p:spPr bwMode="auto">
            <a:xfrm>
              <a:off x="86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8" name="Rectangle 1130"/>
            <p:cNvSpPr>
              <a:spLocks noChangeArrowheads="1"/>
            </p:cNvSpPr>
            <p:nvPr/>
          </p:nvSpPr>
          <p:spPr bwMode="auto">
            <a:xfrm>
              <a:off x="100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9" name="Rectangle 1131"/>
            <p:cNvSpPr>
              <a:spLocks noChangeArrowheads="1"/>
            </p:cNvSpPr>
            <p:nvPr/>
          </p:nvSpPr>
          <p:spPr bwMode="auto">
            <a:xfrm>
              <a:off x="115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0" name="Rectangle 1132"/>
            <p:cNvSpPr>
              <a:spLocks noChangeArrowheads="1"/>
            </p:cNvSpPr>
            <p:nvPr/>
          </p:nvSpPr>
          <p:spPr bwMode="auto">
            <a:xfrm>
              <a:off x="129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1" name="Rectangle 1133"/>
            <p:cNvSpPr>
              <a:spLocks noChangeArrowheads="1"/>
            </p:cNvSpPr>
            <p:nvPr/>
          </p:nvSpPr>
          <p:spPr bwMode="auto">
            <a:xfrm>
              <a:off x="144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2" name="Rectangle 1134"/>
            <p:cNvSpPr>
              <a:spLocks noChangeArrowheads="1"/>
            </p:cNvSpPr>
            <p:nvPr/>
          </p:nvSpPr>
          <p:spPr bwMode="auto">
            <a:xfrm>
              <a:off x="158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3" name="Rectangle 1135"/>
            <p:cNvSpPr>
              <a:spLocks noChangeArrowheads="1"/>
            </p:cNvSpPr>
            <p:nvPr/>
          </p:nvSpPr>
          <p:spPr bwMode="auto">
            <a:xfrm>
              <a:off x="172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4" name="Rectangle 1136"/>
            <p:cNvSpPr>
              <a:spLocks noChangeArrowheads="1"/>
            </p:cNvSpPr>
            <p:nvPr/>
          </p:nvSpPr>
          <p:spPr bwMode="auto">
            <a:xfrm>
              <a:off x="187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5" name="Rectangle 1137"/>
            <p:cNvSpPr>
              <a:spLocks noChangeArrowheads="1"/>
            </p:cNvSpPr>
            <p:nvPr/>
          </p:nvSpPr>
          <p:spPr bwMode="auto">
            <a:xfrm>
              <a:off x="20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6" name="Rectangle 1138"/>
            <p:cNvSpPr>
              <a:spLocks noChangeArrowheads="1"/>
            </p:cNvSpPr>
            <p:nvPr/>
          </p:nvSpPr>
          <p:spPr bwMode="auto">
            <a:xfrm>
              <a:off x="21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7" name="Rectangle 1139"/>
            <p:cNvSpPr>
              <a:spLocks noChangeArrowheads="1"/>
            </p:cNvSpPr>
            <p:nvPr/>
          </p:nvSpPr>
          <p:spPr bwMode="auto">
            <a:xfrm>
              <a:off x="23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8" name="Rectangle 1140"/>
            <p:cNvSpPr>
              <a:spLocks noChangeArrowheads="1"/>
            </p:cNvSpPr>
            <p:nvPr/>
          </p:nvSpPr>
          <p:spPr bwMode="auto">
            <a:xfrm>
              <a:off x="244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19" name="Rectangle 1141"/>
            <p:cNvSpPr>
              <a:spLocks noChangeArrowheads="1"/>
            </p:cNvSpPr>
            <p:nvPr/>
          </p:nvSpPr>
          <p:spPr bwMode="auto">
            <a:xfrm>
              <a:off x="259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0" name="Rectangle 1142"/>
            <p:cNvSpPr>
              <a:spLocks noChangeArrowheads="1"/>
            </p:cNvSpPr>
            <p:nvPr/>
          </p:nvSpPr>
          <p:spPr bwMode="auto">
            <a:xfrm>
              <a:off x="273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1" name="Rectangle 1143"/>
            <p:cNvSpPr>
              <a:spLocks noChangeArrowheads="1"/>
            </p:cNvSpPr>
            <p:nvPr/>
          </p:nvSpPr>
          <p:spPr bwMode="auto">
            <a:xfrm>
              <a:off x="288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2" name="Rectangle 1144"/>
            <p:cNvSpPr>
              <a:spLocks noChangeArrowheads="1"/>
            </p:cNvSpPr>
            <p:nvPr/>
          </p:nvSpPr>
          <p:spPr bwMode="auto">
            <a:xfrm>
              <a:off x="302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3" name="Rectangle 1145"/>
            <p:cNvSpPr>
              <a:spLocks noChangeArrowheads="1"/>
            </p:cNvSpPr>
            <p:nvPr/>
          </p:nvSpPr>
          <p:spPr bwMode="auto">
            <a:xfrm>
              <a:off x="3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4" name="Rectangle 1146"/>
            <p:cNvSpPr>
              <a:spLocks noChangeArrowheads="1"/>
            </p:cNvSpPr>
            <p:nvPr/>
          </p:nvSpPr>
          <p:spPr bwMode="auto">
            <a:xfrm>
              <a:off x="3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5" name="Rectangle 1147"/>
            <p:cNvSpPr>
              <a:spLocks noChangeArrowheads="1"/>
            </p:cNvSpPr>
            <p:nvPr/>
          </p:nvSpPr>
          <p:spPr bwMode="auto">
            <a:xfrm>
              <a:off x="3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6" name="Rectangle 1148"/>
            <p:cNvSpPr>
              <a:spLocks noChangeArrowheads="1"/>
            </p:cNvSpPr>
            <p:nvPr/>
          </p:nvSpPr>
          <p:spPr bwMode="auto">
            <a:xfrm>
              <a:off x="360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7" name="Rectangle 1149"/>
            <p:cNvSpPr>
              <a:spLocks noChangeArrowheads="1"/>
            </p:cNvSpPr>
            <p:nvPr/>
          </p:nvSpPr>
          <p:spPr bwMode="auto">
            <a:xfrm>
              <a:off x="37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8" name="Rectangle 1150"/>
            <p:cNvSpPr>
              <a:spLocks noChangeArrowheads="1"/>
            </p:cNvSpPr>
            <p:nvPr/>
          </p:nvSpPr>
          <p:spPr bwMode="auto">
            <a:xfrm>
              <a:off x="38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9" name="Rectangle 1151"/>
            <p:cNvSpPr>
              <a:spLocks noChangeArrowheads="1"/>
            </p:cNvSpPr>
            <p:nvPr/>
          </p:nvSpPr>
          <p:spPr bwMode="auto">
            <a:xfrm>
              <a:off x="40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0" name="Rectangle 1152"/>
            <p:cNvSpPr>
              <a:spLocks noChangeArrowheads="1"/>
            </p:cNvSpPr>
            <p:nvPr/>
          </p:nvSpPr>
          <p:spPr bwMode="auto">
            <a:xfrm>
              <a:off x="41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1" name="Rectangle 1153"/>
            <p:cNvSpPr>
              <a:spLocks noChangeArrowheads="1"/>
            </p:cNvSpPr>
            <p:nvPr/>
          </p:nvSpPr>
          <p:spPr bwMode="auto">
            <a:xfrm>
              <a:off x="43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2" name="Rectangle 1154"/>
            <p:cNvSpPr>
              <a:spLocks noChangeArrowheads="1"/>
            </p:cNvSpPr>
            <p:nvPr/>
          </p:nvSpPr>
          <p:spPr bwMode="auto">
            <a:xfrm>
              <a:off x="44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3" name="Rectangle 1155"/>
            <p:cNvSpPr>
              <a:spLocks noChangeArrowheads="1"/>
            </p:cNvSpPr>
            <p:nvPr/>
          </p:nvSpPr>
          <p:spPr bwMode="auto">
            <a:xfrm>
              <a:off x="46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4" name="Rectangle 1156"/>
            <p:cNvSpPr>
              <a:spLocks noChangeArrowheads="1"/>
            </p:cNvSpPr>
            <p:nvPr/>
          </p:nvSpPr>
          <p:spPr bwMode="auto">
            <a:xfrm>
              <a:off x="4742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5" name="Rectangle 1157"/>
            <p:cNvSpPr>
              <a:spLocks noChangeArrowheads="1"/>
            </p:cNvSpPr>
            <p:nvPr/>
          </p:nvSpPr>
          <p:spPr bwMode="auto">
            <a:xfrm>
              <a:off x="4886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6" name="Rectangle 1158"/>
            <p:cNvSpPr>
              <a:spLocks noChangeArrowheads="1"/>
            </p:cNvSpPr>
            <p:nvPr/>
          </p:nvSpPr>
          <p:spPr bwMode="auto">
            <a:xfrm>
              <a:off x="503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7" name="Rectangle 1159"/>
            <p:cNvSpPr>
              <a:spLocks noChangeArrowheads="1"/>
            </p:cNvSpPr>
            <p:nvPr/>
          </p:nvSpPr>
          <p:spPr bwMode="auto">
            <a:xfrm>
              <a:off x="5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8" name="Rectangle 1160"/>
            <p:cNvSpPr>
              <a:spLocks noChangeArrowheads="1"/>
            </p:cNvSpPr>
            <p:nvPr/>
          </p:nvSpPr>
          <p:spPr bwMode="auto">
            <a:xfrm>
              <a:off x="5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39" name="Rectangle 1161"/>
            <p:cNvSpPr>
              <a:spLocks noChangeArrowheads="1"/>
            </p:cNvSpPr>
            <p:nvPr/>
          </p:nvSpPr>
          <p:spPr bwMode="auto">
            <a:xfrm>
              <a:off x="5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0" name="Rectangle 1162"/>
            <p:cNvSpPr>
              <a:spLocks noChangeArrowheads="1"/>
            </p:cNvSpPr>
            <p:nvPr/>
          </p:nvSpPr>
          <p:spPr bwMode="auto">
            <a:xfrm>
              <a:off x="559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1" name="Rectangle 1163"/>
            <p:cNvSpPr>
              <a:spLocks noChangeArrowheads="1"/>
            </p:cNvSpPr>
            <p:nvPr/>
          </p:nvSpPr>
          <p:spPr bwMode="auto">
            <a:xfrm>
              <a:off x="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2" name="Rectangle 1164"/>
            <p:cNvSpPr>
              <a:spLocks noChangeArrowheads="1"/>
            </p:cNvSpPr>
            <p:nvPr/>
          </p:nvSpPr>
          <p:spPr bwMode="auto">
            <a:xfrm>
              <a:off x="1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3" name="Rectangle 1165"/>
            <p:cNvSpPr>
              <a:spLocks noChangeArrowheads="1"/>
            </p:cNvSpPr>
            <p:nvPr/>
          </p:nvSpPr>
          <p:spPr bwMode="auto">
            <a:xfrm>
              <a:off x="2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4" name="Rectangle 1166"/>
            <p:cNvSpPr>
              <a:spLocks noChangeArrowheads="1"/>
            </p:cNvSpPr>
            <p:nvPr/>
          </p:nvSpPr>
          <p:spPr bwMode="auto">
            <a:xfrm>
              <a:off x="4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5" name="Rectangle 1167"/>
            <p:cNvSpPr>
              <a:spLocks noChangeArrowheads="1"/>
            </p:cNvSpPr>
            <p:nvPr/>
          </p:nvSpPr>
          <p:spPr bwMode="auto">
            <a:xfrm>
              <a:off x="5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6" name="Rectangle 1168"/>
            <p:cNvSpPr>
              <a:spLocks noChangeArrowheads="1"/>
            </p:cNvSpPr>
            <p:nvPr/>
          </p:nvSpPr>
          <p:spPr bwMode="auto">
            <a:xfrm>
              <a:off x="72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7" name="Rectangle 1169"/>
            <p:cNvSpPr>
              <a:spLocks noChangeArrowheads="1"/>
            </p:cNvSpPr>
            <p:nvPr/>
          </p:nvSpPr>
          <p:spPr bwMode="auto">
            <a:xfrm>
              <a:off x="86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8" name="Rectangle 1170"/>
            <p:cNvSpPr>
              <a:spLocks noChangeArrowheads="1"/>
            </p:cNvSpPr>
            <p:nvPr/>
          </p:nvSpPr>
          <p:spPr bwMode="auto">
            <a:xfrm>
              <a:off x="100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49" name="Rectangle 1171"/>
            <p:cNvSpPr>
              <a:spLocks noChangeArrowheads="1"/>
            </p:cNvSpPr>
            <p:nvPr/>
          </p:nvSpPr>
          <p:spPr bwMode="auto">
            <a:xfrm>
              <a:off x="115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0" name="Rectangle 1172"/>
            <p:cNvSpPr>
              <a:spLocks noChangeArrowheads="1"/>
            </p:cNvSpPr>
            <p:nvPr/>
          </p:nvSpPr>
          <p:spPr bwMode="auto">
            <a:xfrm>
              <a:off x="129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1" name="Rectangle 1173"/>
            <p:cNvSpPr>
              <a:spLocks noChangeArrowheads="1"/>
            </p:cNvSpPr>
            <p:nvPr/>
          </p:nvSpPr>
          <p:spPr bwMode="auto">
            <a:xfrm>
              <a:off x="144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2" name="Rectangle 1174"/>
            <p:cNvSpPr>
              <a:spLocks noChangeArrowheads="1"/>
            </p:cNvSpPr>
            <p:nvPr/>
          </p:nvSpPr>
          <p:spPr bwMode="auto">
            <a:xfrm>
              <a:off x="158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3" name="Rectangle 1175"/>
            <p:cNvSpPr>
              <a:spLocks noChangeArrowheads="1"/>
            </p:cNvSpPr>
            <p:nvPr/>
          </p:nvSpPr>
          <p:spPr bwMode="auto">
            <a:xfrm>
              <a:off x="172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4" name="Rectangle 1176"/>
            <p:cNvSpPr>
              <a:spLocks noChangeArrowheads="1"/>
            </p:cNvSpPr>
            <p:nvPr/>
          </p:nvSpPr>
          <p:spPr bwMode="auto">
            <a:xfrm>
              <a:off x="187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5" name="Rectangle 1177"/>
            <p:cNvSpPr>
              <a:spLocks noChangeArrowheads="1"/>
            </p:cNvSpPr>
            <p:nvPr/>
          </p:nvSpPr>
          <p:spPr bwMode="auto">
            <a:xfrm>
              <a:off x="20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6" name="Rectangle 1178"/>
            <p:cNvSpPr>
              <a:spLocks noChangeArrowheads="1"/>
            </p:cNvSpPr>
            <p:nvPr/>
          </p:nvSpPr>
          <p:spPr bwMode="auto">
            <a:xfrm>
              <a:off x="21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7" name="Rectangle 1179"/>
            <p:cNvSpPr>
              <a:spLocks noChangeArrowheads="1"/>
            </p:cNvSpPr>
            <p:nvPr/>
          </p:nvSpPr>
          <p:spPr bwMode="auto">
            <a:xfrm>
              <a:off x="23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8" name="Rectangle 1180"/>
            <p:cNvSpPr>
              <a:spLocks noChangeArrowheads="1"/>
            </p:cNvSpPr>
            <p:nvPr/>
          </p:nvSpPr>
          <p:spPr bwMode="auto">
            <a:xfrm>
              <a:off x="244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59" name="Rectangle 1181"/>
            <p:cNvSpPr>
              <a:spLocks noChangeArrowheads="1"/>
            </p:cNvSpPr>
            <p:nvPr/>
          </p:nvSpPr>
          <p:spPr bwMode="auto">
            <a:xfrm>
              <a:off x="259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0" name="Rectangle 1182"/>
            <p:cNvSpPr>
              <a:spLocks noChangeArrowheads="1"/>
            </p:cNvSpPr>
            <p:nvPr/>
          </p:nvSpPr>
          <p:spPr bwMode="auto">
            <a:xfrm>
              <a:off x="273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1" name="Rectangle 1183"/>
            <p:cNvSpPr>
              <a:spLocks noChangeArrowheads="1"/>
            </p:cNvSpPr>
            <p:nvPr/>
          </p:nvSpPr>
          <p:spPr bwMode="auto">
            <a:xfrm>
              <a:off x="288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2" name="Rectangle 1184"/>
            <p:cNvSpPr>
              <a:spLocks noChangeArrowheads="1"/>
            </p:cNvSpPr>
            <p:nvPr/>
          </p:nvSpPr>
          <p:spPr bwMode="auto">
            <a:xfrm>
              <a:off x="302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3" name="Rectangle 1185"/>
            <p:cNvSpPr>
              <a:spLocks noChangeArrowheads="1"/>
            </p:cNvSpPr>
            <p:nvPr/>
          </p:nvSpPr>
          <p:spPr bwMode="auto">
            <a:xfrm>
              <a:off x="3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4" name="Rectangle 1186"/>
            <p:cNvSpPr>
              <a:spLocks noChangeArrowheads="1"/>
            </p:cNvSpPr>
            <p:nvPr/>
          </p:nvSpPr>
          <p:spPr bwMode="auto">
            <a:xfrm>
              <a:off x="3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5" name="Rectangle 1187"/>
            <p:cNvSpPr>
              <a:spLocks noChangeArrowheads="1"/>
            </p:cNvSpPr>
            <p:nvPr/>
          </p:nvSpPr>
          <p:spPr bwMode="auto">
            <a:xfrm>
              <a:off x="3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6" name="Rectangle 1188"/>
            <p:cNvSpPr>
              <a:spLocks noChangeArrowheads="1"/>
            </p:cNvSpPr>
            <p:nvPr/>
          </p:nvSpPr>
          <p:spPr bwMode="auto">
            <a:xfrm>
              <a:off x="360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7" name="Rectangle 1189"/>
            <p:cNvSpPr>
              <a:spLocks noChangeArrowheads="1"/>
            </p:cNvSpPr>
            <p:nvPr/>
          </p:nvSpPr>
          <p:spPr bwMode="auto">
            <a:xfrm>
              <a:off x="37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8" name="Rectangle 1190"/>
            <p:cNvSpPr>
              <a:spLocks noChangeArrowheads="1"/>
            </p:cNvSpPr>
            <p:nvPr/>
          </p:nvSpPr>
          <p:spPr bwMode="auto">
            <a:xfrm>
              <a:off x="38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69" name="Rectangle 1191"/>
            <p:cNvSpPr>
              <a:spLocks noChangeArrowheads="1"/>
            </p:cNvSpPr>
            <p:nvPr/>
          </p:nvSpPr>
          <p:spPr bwMode="auto">
            <a:xfrm>
              <a:off x="40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0" name="Rectangle 1192"/>
            <p:cNvSpPr>
              <a:spLocks noChangeArrowheads="1"/>
            </p:cNvSpPr>
            <p:nvPr/>
          </p:nvSpPr>
          <p:spPr bwMode="auto">
            <a:xfrm>
              <a:off x="41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1" name="Rectangle 1193"/>
            <p:cNvSpPr>
              <a:spLocks noChangeArrowheads="1"/>
            </p:cNvSpPr>
            <p:nvPr/>
          </p:nvSpPr>
          <p:spPr bwMode="auto">
            <a:xfrm>
              <a:off x="43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2" name="Rectangle 1194"/>
            <p:cNvSpPr>
              <a:spLocks noChangeArrowheads="1"/>
            </p:cNvSpPr>
            <p:nvPr/>
          </p:nvSpPr>
          <p:spPr bwMode="auto">
            <a:xfrm>
              <a:off x="44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3" name="Rectangle 1195"/>
            <p:cNvSpPr>
              <a:spLocks noChangeArrowheads="1"/>
            </p:cNvSpPr>
            <p:nvPr/>
          </p:nvSpPr>
          <p:spPr bwMode="auto">
            <a:xfrm>
              <a:off x="46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4" name="Rectangle 1196"/>
            <p:cNvSpPr>
              <a:spLocks noChangeArrowheads="1"/>
            </p:cNvSpPr>
            <p:nvPr/>
          </p:nvSpPr>
          <p:spPr bwMode="auto">
            <a:xfrm>
              <a:off x="4742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5" name="Rectangle 1197"/>
            <p:cNvSpPr>
              <a:spLocks noChangeArrowheads="1"/>
            </p:cNvSpPr>
            <p:nvPr/>
          </p:nvSpPr>
          <p:spPr bwMode="auto">
            <a:xfrm>
              <a:off x="4886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6" name="Rectangle 1198"/>
            <p:cNvSpPr>
              <a:spLocks noChangeArrowheads="1"/>
            </p:cNvSpPr>
            <p:nvPr/>
          </p:nvSpPr>
          <p:spPr bwMode="auto">
            <a:xfrm>
              <a:off x="503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7" name="Rectangle 1199"/>
            <p:cNvSpPr>
              <a:spLocks noChangeArrowheads="1"/>
            </p:cNvSpPr>
            <p:nvPr/>
          </p:nvSpPr>
          <p:spPr bwMode="auto">
            <a:xfrm>
              <a:off x="5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8" name="Rectangle 1200"/>
            <p:cNvSpPr>
              <a:spLocks noChangeArrowheads="1"/>
            </p:cNvSpPr>
            <p:nvPr/>
          </p:nvSpPr>
          <p:spPr bwMode="auto">
            <a:xfrm>
              <a:off x="5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79" name="Rectangle 1201"/>
            <p:cNvSpPr>
              <a:spLocks noChangeArrowheads="1"/>
            </p:cNvSpPr>
            <p:nvPr/>
          </p:nvSpPr>
          <p:spPr bwMode="auto">
            <a:xfrm>
              <a:off x="5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80" name="Rectangle 1202"/>
            <p:cNvSpPr>
              <a:spLocks noChangeArrowheads="1"/>
            </p:cNvSpPr>
            <p:nvPr/>
          </p:nvSpPr>
          <p:spPr bwMode="auto">
            <a:xfrm>
              <a:off x="559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81" name="Rectangle 1203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82" name="Rectangle 1204"/>
            <p:cNvSpPr>
              <a:spLocks noChangeArrowheads="1"/>
            </p:cNvSpPr>
            <p:nvPr/>
          </p:nvSpPr>
          <p:spPr bwMode="auto">
            <a:xfrm>
              <a:off x="259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83" name="Rectangle 1205"/>
            <p:cNvSpPr>
              <a:spLocks noChangeArrowheads="1"/>
            </p:cNvSpPr>
            <p:nvPr/>
          </p:nvSpPr>
          <p:spPr bwMode="auto">
            <a:xfrm>
              <a:off x="259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6" name="Rectangle 1206"/>
          <p:cNvSpPr>
            <a:spLocks noChangeArrowheads="1"/>
          </p:cNvSpPr>
          <p:nvPr/>
        </p:nvSpPr>
        <p:spPr bwMode="auto">
          <a:xfrm>
            <a:off x="357188" y="2814638"/>
            <a:ext cx="8429625" cy="973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tIns="137160" bIns="13716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Cada cuadrito = </a:t>
            </a:r>
            <a:r>
              <a:rPr lang="en-US" sz="3200" b="1">
                <a:solidFill>
                  <a:srgbClr val="FF0000"/>
                </a:solidFill>
              </a:rPr>
              <a:t>5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FF3300"/>
                </a:solidFill>
              </a:rPr>
              <a:t>millones</a:t>
            </a:r>
            <a:r>
              <a:rPr lang="en-US" sz="3200" b="1">
                <a:solidFill>
                  <a:schemeClr val="bg1"/>
                </a:solidFill>
              </a:rPr>
              <a:t> de almas perdidas</a:t>
            </a:r>
          </a:p>
        </p:txBody>
      </p:sp>
      <p:sp>
        <p:nvSpPr>
          <p:cNvPr id="77827" name="Rectangle 1207"/>
          <p:cNvSpPr>
            <a:spLocks noChangeArrowheads="1"/>
          </p:cNvSpPr>
          <p:nvPr/>
        </p:nvSpPr>
        <p:spPr bwMode="auto">
          <a:xfrm>
            <a:off x="636588" y="349250"/>
            <a:ext cx="815340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cs typeface="Arial" charset="0"/>
              </a:rPr>
              <a:t>Imagínese las almas perdidas del mundo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9102725" cy="6858000"/>
            <a:chOff x="0" y="0"/>
            <a:chExt cx="5734" cy="4320"/>
          </a:xfrm>
        </p:grpSpPr>
        <p:sp>
          <p:nvSpPr>
            <p:cNvPr id="79880" name="Rectangle 3"/>
            <p:cNvSpPr>
              <a:spLocks noChangeArrowheads="1"/>
            </p:cNvSpPr>
            <p:nvPr/>
          </p:nvSpPr>
          <p:spPr bwMode="auto">
            <a:xfrm>
              <a:off x="288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1" name="Rectangle 4"/>
            <p:cNvSpPr>
              <a:spLocks noChangeArrowheads="1"/>
            </p:cNvSpPr>
            <p:nvPr/>
          </p:nvSpPr>
          <p:spPr bwMode="auto">
            <a:xfrm>
              <a:off x="288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9882" name="Group 5"/>
            <p:cNvGrpSpPr>
              <a:grpSpLocks/>
            </p:cNvGrpSpPr>
            <p:nvPr/>
          </p:nvGrpSpPr>
          <p:grpSpPr bwMode="auto">
            <a:xfrm>
              <a:off x="2736" y="1870"/>
              <a:ext cx="432" cy="578"/>
              <a:chOff x="2736" y="1870"/>
              <a:chExt cx="432" cy="578"/>
            </a:xfrm>
          </p:grpSpPr>
          <p:sp>
            <p:nvSpPr>
              <p:cNvPr id="244914" name="Rectangle 6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5" name="Rectangle 7"/>
              <p:cNvSpPr>
                <a:spLocks noChangeArrowheads="1"/>
              </p:cNvSpPr>
              <p:nvPr/>
            </p:nvSpPr>
            <p:spPr bwMode="auto">
              <a:xfrm>
                <a:off x="2736" y="187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6" name="Rectangle 8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7" name="Rectangle 9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8" name="Rectangle 10"/>
              <p:cNvSpPr>
                <a:spLocks noChangeArrowheads="1"/>
              </p:cNvSpPr>
              <p:nvPr/>
            </p:nvSpPr>
            <p:spPr bwMode="auto">
              <a:xfrm>
                <a:off x="2880" y="187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9" name="Rectangle 11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20" name="Rectangle 1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21" name="Rectangle 13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22" name="Rectangle 14"/>
              <p:cNvSpPr>
                <a:spLocks noChangeArrowheads="1"/>
              </p:cNvSpPr>
              <p:nvPr/>
            </p:nvSpPr>
            <p:spPr bwMode="auto">
              <a:xfrm>
                <a:off x="2880" y="230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883" name="Group 15"/>
            <p:cNvGrpSpPr>
              <a:grpSpLocks/>
            </p:cNvGrpSpPr>
            <p:nvPr/>
          </p:nvGrpSpPr>
          <p:grpSpPr bwMode="auto">
            <a:xfrm>
              <a:off x="3720" y="1158"/>
              <a:ext cx="75" cy="150"/>
              <a:chOff x="3720" y="1158"/>
              <a:chExt cx="75" cy="150"/>
            </a:xfrm>
          </p:grpSpPr>
          <p:sp>
            <p:nvSpPr>
              <p:cNvPr id="244912" name="Rectangle 16"/>
              <p:cNvSpPr>
                <a:spLocks noChangeArrowheads="1"/>
              </p:cNvSpPr>
              <p:nvPr/>
            </p:nvSpPr>
            <p:spPr bwMode="auto">
              <a:xfrm>
                <a:off x="3723" y="1158"/>
                <a:ext cx="72" cy="14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13" name="Rectangle 17"/>
              <p:cNvSpPr>
                <a:spLocks noChangeArrowheads="1"/>
              </p:cNvSpPr>
              <p:nvPr/>
            </p:nvSpPr>
            <p:spPr bwMode="auto">
              <a:xfrm>
                <a:off x="3720" y="1231"/>
                <a:ext cx="36" cy="7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aseline="3000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79884" name="Rectangle 18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5" name="Rectangle 19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6" name="Rectangle 20"/>
            <p:cNvSpPr>
              <a:spLocks noChangeArrowheads="1"/>
            </p:cNvSpPr>
            <p:nvPr/>
          </p:nvSpPr>
          <p:spPr bwMode="auto">
            <a:xfrm>
              <a:off x="3330" y="1374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7" name="Rectangle 21"/>
            <p:cNvSpPr>
              <a:spLocks noChangeArrowheads="1"/>
            </p:cNvSpPr>
            <p:nvPr/>
          </p:nvSpPr>
          <p:spPr bwMode="auto">
            <a:xfrm>
              <a:off x="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8" name="Rectangle 22"/>
            <p:cNvSpPr>
              <a:spLocks noChangeArrowheads="1"/>
            </p:cNvSpPr>
            <p:nvPr/>
          </p:nvSpPr>
          <p:spPr bwMode="auto">
            <a:xfrm>
              <a:off x="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89" name="Rectangle 2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0" name="Rectangle 24"/>
            <p:cNvSpPr>
              <a:spLocks noChangeArrowheads="1"/>
            </p:cNvSpPr>
            <p:nvPr/>
          </p:nvSpPr>
          <p:spPr bwMode="auto">
            <a:xfrm>
              <a:off x="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1" name="Rectangle 25"/>
            <p:cNvSpPr>
              <a:spLocks noChangeArrowheads="1"/>
            </p:cNvSpPr>
            <p:nvPr/>
          </p:nvSpPr>
          <p:spPr bwMode="auto">
            <a:xfrm>
              <a:off x="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2" name="Rectangle 26"/>
            <p:cNvSpPr>
              <a:spLocks noChangeArrowheads="1"/>
            </p:cNvSpPr>
            <p:nvPr/>
          </p:nvSpPr>
          <p:spPr bwMode="auto">
            <a:xfrm>
              <a:off x="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3" name="Rectangle 27"/>
            <p:cNvSpPr>
              <a:spLocks noChangeArrowheads="1"/>
            </p:cNvSpPr>
            <p:nvPr/>
          </p:nvSpPr>
          <p:spPr bwMode="auto">
            <a:xfrm>
              <a:off x="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4" name="Rectangle 28"/>
            <p:cNvSpPr>
              <a:spLocks noChangeArrowheads="1"/>
            </p:cNvSpPr>
            <p:nvPr/>
          </p:nvSpPr>
          <p:spPr bwMode="auto">
            <a:xfrm>
              <a:off x="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5" name="Rectangle 29"/>
            <p:cNvSpPr>
              <a:spLocks noChangeArrowheads="1"/>
            </p:cNvSpPr>
            <p:nvPr/>
          </p:nvSpPr>
          <p:spPr bwMode="auto">
            <a:xfrm>
              <a:off x="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6" name="Rectangle 30"/>
            <p:cNvSpPr>
              <a:spLocks noChangeArrowheads="1"/>
            </p:cNvSpPr>
            <p:nvPr/>
          </p:nvSpPr>
          <p:spPr bwMode="auto">
            <a:xfrm>
              <a:off x="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7" name="Rectangle 31"/>
            <p:cNvSpPr>
              <a:spLocks noChangeArrowheads="1"/>
            </p:cNvSpPr>
            <p:nvPr/>
          </p:nvSpPr>
          <p:spPr bwMode="auto">
            <a:xfrm>
              <a:off x="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8" name="Rectangle 32"/>
            <p:cNvSpPr>
              <a:spLocks noChangeArrowheads="1"/>
            </p:cNvSpPr>
            <p:nvPr/>
          </p:nvSpPr>
          <p:spPr bwMode="auto">
            <a:xfrm>
              <a:off x="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899" name="Rectangle 33"/>
            <p:cNvSpPr>
              <a:spLocks noChangeArrowheads="1"/>
            </p:cNvSpPr>
            <p:nvPr/>
          </p:nvSpPr>
          <p:spPr bwMode="auto">
            <a:xfrm>
              <a:off x="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0" name="Rectangle 34"/>
            <p:cNvSpPr>
              <a:spLocks noChangeArrowheads="1"/>
            </p:cNvSpPr>
            <p:nvPr/>
          </p:nvSpPr>
          <p:spPr bwMode="auto">
            <a:xfrm>
              <a:off x="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1" name="Rectangle 35"/>
            <p:cNvSpPr>
              <a:spLocks noChangeArrowheads="1"/>
            </p:cNvSpPr>
            <p:nvPr/>
          </p:nvSpPr>
          <p:spPr bwMode="auto">
            <a:xfrm>
              <a:off x="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2" name="Rectangle 36"/>
            <p:cNvSpPr>
              <a:spLocks noChangeArrowheads="1"/>
            </p:cNvSpPr>
            <p:nvPr/>
          </p:nvSpPr>
          <p:spPr bwMode="auto">
            <a:xfrm>
              <a:off x="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3" name="Rectangle 37"/>
            <p:cNvSpPr>
              <a:spLocks noChangeArrowheads="1"/>
            </p:cNvSpPr>
            <p:nvPr/>
          </p:nvSpPr>
          <p:spPr bwMode="auto">
            <a:xfrm>
              <a:off x="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4" name="Rectangle 38"/>
            <p:cNvSpPr>
              <a:spLocks noChangeArrowheads="1"/>
            </p:cNvSpPr>
            <p:nvPr/>
          </p:nvSpPr>
          <p:spPr bwMode="auto">
            <a:xfrm>
              <a:off x="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5" name="Rectangle 39"/>
            <p:cNvSpPr>
              <a:spLocks noChangeArrowheads="1"/>
            </p:cNvSpPr>
            <p:nvPr/>
          </p:nvSpPr>
          <p:spPr bwMode="auto">
            <a:xfrm>
              <a:off x="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6" name="Rectangle 40"/>
            <p:cNvSpPr>
              <a:spLocks noChangeArrowheads="1"/>
            </p:cNvSpPr>
            <p:nvPr/>
          </p:nvSpPr>
          <p:spPr bwMode="auto">
            <a:xfrm>
              <a:off x="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7" name="Rectangle 41"/>
            <p:cNvSpPr>
              <a:spLocks noChangeArrowheads="1"/>
            </p:cNvSpPr>
            <p:nvPr/>
          </p:nvSpPr>
          <p:spPr bwMode="auto">
            <a:xfrm>
              <a:off x="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8" name="Rectangle 42"/>
            <p:cNvSpPr>
              <a:spLocks noChangeArrowheads="1"/>
            </p:cNvSpPr>
            <p:nvPr/>
          </p:nvSpPr>
          <p:spPr bwMode="auto">
            <a:xfrm>
              <a:off x="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09" name="Rectangle 43"/>
            <p:cNvSpPr>
              <a:spLocks noChangeArrowheads="1"/>
            </p:cNvSpPr>
            <p:nvPr/>
          </p:nvSpPr>
          <p:spPr bwMode="auto">
            <a:xfrm>
              <a:off x="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0" name="Rectangle 44"/>
            <p:cNvSpPr>
              <a:spLocks noChangeArrowheads="1"/>
            </p:cNvSpPr>
            <p:nvPr/>
          </p:nvSpPr>
          <p:spPr bwMode="auto">
            <a:xfrm>
              <a:off x="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1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2" name="Rectangle 46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3" name="Rectangle 47"/>
            <p:cNvSpPr>
              <a:spLocks noChangeArrowheads="1"/>
            </p:cNvSpPr>
            <p:nvPr/>
          </p:nvSpPr>
          <p:spPr bwMode="auto">
            <a:xfrm>
              <a:off x="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4" name="Rectangle 48"/>
            <p:cNvSpPr>
              <a:spLocks noChangeArrowheads="1"/>
            </p:cNvSpPr>
            <p:nvPr/>
          </p:nvSpPr>
          <p:spPr bwMode="auto">
            <a:xfrm>
              <a:off x="1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5" name="Rectangle 49"/>
            <p:cNvSpPr>
              <a:spLocks noChangeArrowheads="1"/>
            </p:cNvSpPr>
            <p:nvPr/>
          </p:nvSpPr>
          <p:spPr bwMode="auto">
            <a:xfrm>
              <a:off x="1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6" name="Rectangle 50"/>
            <p:cNvSpPr>
              <a:spLocks noChangeArrowheads="1"/>
            </p:cNvSpPr>
            <p:nvPr/>
          </p:nvSpPr>
          <p:spPr bwMode="auto">
            <a:xfrm>
              <a:off x="1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7" name="Rectangle 51"/>
            <p:cNvSpPr>
              <a:spLocks noChangeArrowheads="1"/>
            </p:cNvSpPr>
            <p:nvPr/>
          </p:nvSpPr>
          <p:spPr bwMode="auto">
            <a:xfrm>
              <a:off x="1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8" name="Rectangle 52"/>
            <p:cNvSpPr>
              <a:spLocks noChangeArrowheads="1"/>
            </p:cNvSpPr>
            <p:nvPr/>
          </p:nvSpPr>
          <p:spPr bwMode="auto">
            <a:xfrm>
              <a:off x="1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19" name="Rectangle 53"/>
            <p:cNvSpPr>
              <a:spLocks noChangeArrowheads="1"/>
            </p:cNvSpPr>
            <p:nvPr/>
          </p:nvSpPr>
          <p:spPr bwMode="auto">
            <a:xfrm>
              <a:off x="1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0" name="Rectangle 54"/>
            <p:cNvSpPr>
              <a:spLocks noChangeArrowheads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1" name="Rectangle 55"/>
            <p:cNvSpPr>
              <a:spLocks noChangeArrowheads="1"/>
            </p:cNvSpPr>
            <p:nvPr/>
          </p:nvSpPr>
          <p:spPr bwMode="auto">
            <a:xfrm>
              <a:off x="1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2" name="Rectangle 56"/>
            <p:cNvSpPr>
              <a:spLocks noChangeArrowheads="1"/>
            </p:cNvSpPr>
            <p:nvPr/>
          </p:nvSpPr>
          <p:spPr bwMode="auto">
            <a:xfrm>
              <a:off x="1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3" name="Rectangle 57"/>
            <p:cNvSpPr>
              <a:spLocks noChangeArrowheads="1"/>
            </p:cNvSpPr>
            <p:nvPr/>
          </p:nvSpPr>
          <p:spPr bwMode="auto">
            <a:xfrm>
              <a:off x="1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4" name="Rectangle 58"/>
            <p:cNvSpPr>
              <a:spLocks noChangeArrowheads="1"/>
            </p:cNvSpPr>
            <p:nvPr/>
          </p:nvSpPr>
          <p:spPr bwMode="auto">
            <a:xfrm>
              <a:off x="1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5" name="Rectangle 59"/>
            <p:cNvSpPr>
              <a:spLocks noChangeArrowheads="1"/>
            </p:cNvSpPr>
            <p:nvPr/>
          </p:nvSpPr>
          <p:spPr bwMode="auto">
            <a:xfrm>
              <a:off x="1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6" name="Rectangle 60"/>
            <p:cNvSpPr>
              <a:spLocks noChangeArrowheads="1"/>
            </p:cNvSpPr>
            <p:nvPr/>
          </p:nvSpPr>
          <p:spPr bwMode="auto">
            <a:xfrm>
              <a:off x="1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7" name="Rectangle 61"/>
            <p:cNvSpPr>
              <a:spLocks noChangeArrowheads="1"/>
            </p:cNvSpPr>
            <p:nvPr/>
          </p:nvSpPr>
          <p:spPr bwMode="auto">
            <a:xfrm>
              <a:off x="1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8" name="Rectangle 62"/>
            <p:cNvSpPr>
              <a:spLocks noChangeArrowheads="1"/>
            </p:cNvSpPr>
            <p:nvPr/>
          </p:nvSpPr>
          <p:spPr bwMode="auto">
            <a:xfrm>
              <a:off x="1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29" name="Rectangle 63"/>
            <p:cNvSpPr>
              <a:spLocks noChangeArrowheads="1"/>
            </p:cNvSpPr>
            <p:nvPr/>
          </p:nvSpPr>
          <p:spPr bwMode="auto">
            <a:xfrm>
              <a:off x="1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0" name="Rectangle 64"/>
            <p:cNvSpPr>
              <a:spLocks noChangeArrowheads="1"/>
            </p:cNvSpPr>
            <p:nvPr/>
          </p:nvSpPr>
          <p:spPr bwMode="auto">
            <a:xfrm>
              <a:off x="1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1" name="Rectangle 65"/>
            <p:cNvSpPr>
              <a:spLocks noChangeArrowheads="1"/>
            </p:cNvSpPr>
            <p:nvPr/>
          </p:nvSpPr>
          <p:spPr bwMode="auto">
            <a:xfrm>
              <a:off x="1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2" name="Rectangle 66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3" name="Rectangle 67"/>
            <p:cNvSpPr>
              <a:spLocks noChangeArrowheads="1"/>
            </p:cNvSpPr>
            <p:nvPr/>
          </p:nvSpPr>
          <p:spPr bwMode="auto">
            <a:xfrm>
              <a:off x="1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4" name="Rectangle 68"/>
            <p:cNvSpPr>
              <a:spLocks noChangeArrowheads="1"/>
            </p:cNvSpPr>
            <p:nvPr/>
          </p:nvSpPr>
          <p:spPr bwMode="auto">
            <a:xfrm>
              <a:off x="1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5" name="Rectangle 69"/>
            <p:cNvSpPr>
              <a:spLocks noChangeArrowheads="1"/>
            </p:cNvSpPr>
            <p:nvPr/>
          </p:nvSpPr>
          <p:spPr bwMode="auto">
            <a:xfrm>
              <a:off x="1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6" name="Rectangle 70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7" name="Rectangle 71"/>
            <p:cNvSpPr>
              <a:spLocks noChangeArrowheads="1"/>
            </p:cNvSpPr>
            <p:nvPr/>
          </p:nvSpPr>
          <p:spPr bwMode="auto">
            <a:xfrm>
              <a:off x="1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8" name="Rectangle 72"/>
            <p:cNvSpPr>
              <a:spLocks noChangeArrowheads="1"/>
            </p:cNvSpPr>
            <p:nvPr/>
          </p:nvSpPr>
          <p:spPr bwMode="auto">
            <a:xfrm>
              <a:off x="1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39" name="Rectangle 73"/>
            <p:cNvSpPr>
              <a:spLocks noChangeArrowheads="1"/>
            </p:cNvSpPr>
            <p:nvPr/>
          </p:nvSpPr>
          <p:spPr bwMode="auto">
            <a:xfrm>
              <a:off x="1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0" name="Rectangle 74"/>
            <p:cNvSpPr>
              <a:spLocks noChangeArrowheads="1"/>
            </p:cNvSpPr>
            <p:nvPr/>
          </p:nvSpPr>
          <p:spPr bwMode="auto">
            <a:xfrm>
              <a:off x="1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1" name="Rectangle 75"/>
            <p:cNvSpPr>
              <a:spLocks noChangeArrowheads="1"/>
            </p:cNvSpPr>
            <p:nvPr/>
          </p:nvSpPr>
          <p:spPr bwMode="auto">
            <a:xfrm>
              <a:off x="2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2" name="Rectangle 76"/>
            <p:cNvSpPr>
              <a:spLocks noChangeArrowheads="1"/>
            </p:cNvSpPr>
            <p:nvPr/>
          </p:nvSpPr>
          <p:spPr bwMode="auto">
            <a:xfrm>
              <a:off x="2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3" name="Rectangle 77"/>
            <p:cNvSpPr>
              <a:spLocks noChangeArrowheads="1"/>
            </p:cNvSpPr>
            <p:nvPr/>
          </p:nvSpPr>
          <p:spPr bwMode="auto">
            <a:xfrm>
              <a:off x="2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4" name="Rectangle 78"/>
            <p:cNvSpPr>
              <a:spLocks noChangeArrowheads="1"/>
            </p:cNvSpPr>
            <p:nvPr/>
          </p:nvSpPr>
          <p:spPr bwMode="auto">
            <a:xfrm>
              <a:off x="2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5" name="Rectangle 79"/>
            <p:cNvSpPr>
              <a:spLocks noChangeArrowheads="1"/>
            </p:cNvSpPr>
            <p:nvPr/>
          </p:nvSpPr>
          <p:spPr bwMode="auto">
            <a:xfrm>
              <a:off x="2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6" name="Rectangle 80"/>
            <p:cNvSpPr>
              <a:spLocks noChangeArrowheads="1"/>
            </p:cNvSpPr>
            <p:nvPr/>
          </p:nvSpPr>
          <p:spPr bwMode="auto">
            <a:xfrm>
              <a:off x="2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7" name="Rectangle 81"/>
            <p:cNvSpPr>
              <a:spLocks noChangeArrowheads="1"/>
            </p:cNvSpPr>
            <p:nvPr/>
          </p:nvSpPr>
          <p:spPr bwMode="auto">
            <a:xfrm>
              <a:off x="2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8" name="Rectangle 82"/>
            <p:cNvSpPr>
              <a:spLocks noChangeArrowheads="1"/>
            </p:cNvSpPr>
            <p:nvPr/>
          </p:nvSpPr>
          <p:spPr bwMode="auto">
            <a:xfrm>
              <a:off x="2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49" name="Rectangle 83"/>
            <p:cNvSpPr>
              <a:spLocks noChangeArrowheads="1"/>
            </p:cNvSpPr>
            <p:nvPr/>
          </p:nvSpPr>
          <p:spPr bwMode="auto">
            <a:xfrm>
              <a:off x="2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0" name="Rectangle 84"/>
            <p:cNvSpPr>
              <a:spLocks noChangeArrowheads="1"/>
            </p:cNvSpPr>
            <p:nvPr/>
          </p:nvSpPr>
          <p:spPr bwMode="auto">
            <a:xfrm>
              <a:off x="2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1" name="Rectangle 85"/>
            <p:cNvSpPr>
              <a:spLocks noChangeArrowheads="1"/>
            </p:cNvSpPr>
            <p:nvPr/>
          </p:nvSpPr>
          <p:spPr bwMode="auto">
            <a:xfrm>
              <a:off x="2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2" name="Rectangle 86"/>
            <p:cNvSpPr>
              <a:spLocks noChangeArrowheads="1"/>
            </p:cNvSpPr>
            <p:nvPr/>
          </p:nvSpPr>
          <p:spPr bwMode="auto">
            <a:xfrm>
              <a:off x="2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3" name="Rectangle 87"/>
            <p:cNvSpPr>
              <a:spLocks noChangeArrowheads="1"/>
            </p:cNvSpPr>
            <p:nvPr/>
          </p:nvSpPr>
          <p:spPr bwMode="auto">
            <a:xfrm>
              <a:off x="2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4" name="Rectangle 88"/>
            <p:cNvSpPr>
              <a:spLocks noChangeArrowheads="1"/>
            </p:cNvSpPr>
            <p:nvPr/>
          </p:nvSpPr>
          <p:spPr bwMode="auto">
            <a:xfrm>
              <a:off x="2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5" name="Rectangle 89"/>
            <p:cNvSpPr>
              <a:spLocks noChangeArrowheads="1"/>
            </p:cNvSpPr>
            <p:nvPr/>
          </p:nvSpPr>
          <p:spPr bwMode="auto">
            <a:xfrm>
              <a:off x="2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6" name="Rectangle 90"/>
            <p:cNvSpPr>
              <a:spLocks noChangeArrowheads="1"/>
            </p:cNvSpPr>
            <p:nvPr/>
          </p:nvSpPr>
          <p:spPr bwMode="auto">
            <a:xfrm>
              <a:off x="2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7" name="Rectangle 91"/>
            <p:cNvSpPr>
              <a:spLocks noChangeArrowheads="1"/>
            </p:cNvSpPr>
            <p:nvPr/>
          </p:nvSpPr>
          <p:spPr bwMode="auto">
            <a:xfrm>
              <a:off x="2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8" name="Rectangle 92"/>
            <p:cNvSpPr>
              <a:spLocks noChangeArrowheads="1"/>
            </p:cNvSpPr>
            <p:nvPr/>
          </p:nvSpPr>
          <p:spPr bwMode="auto">
            <a:xfrm>
              <a:off x="2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59" name="Rectangle 93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0" name="Rectangle 94"/>
            <p:cNvSpPr>
              <a:spLocks noChangeArrowheads="1"/>
            </p:cNvSpPr>
            <p:nvPr/>
          </p:nvSpPr>
          <p:spPr bwMode="auto">
            <a:xfrm>
              <a:off x="2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1" name="Rectangle 95"/>
            <p:cNvSpPr>
              <a:spLocks noChangeArrowheads="1"/>
            </p:cNvSpPr>
            <p:nvPr/>
          </p:nvSpPr>
          <p:spPr bwMode="auto">
            <a:xfrm>
              <a:off x="2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2" name="Rectangle 96"/>
            <p:cNvSpPr>
              <a:spLocks noChangeArrowheads="1"/>
            </p:cNvSpPr>
            <p:nvPr/>
          </p:nvSpPr>
          <p:spPr bwMode="auto">
            <a:xfrm>
              <a:off x="2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3" name="Rectangle 97"/>
            <p:cNvSpPr>
              <a:spLocks noChangeArrowheads="1"/>
            </p:cNvSpPr>
            <p:nvPr/>
          </p:nvSpPr>
          <p:spPr bwMode="auto">
            <a:xfrm>
              <a:off x="2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4" name="Rectangle 98"/>
            <p:cNvSpPr>
              <a:spLocks noChangeArrowheads="1"/>
            </p:cNvSpPr>
            <p:nvPr/>
          </p:nvSpPr>
          <p:spPr bwMode="auto">
            <a:xfrm>
              <a:off x="2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5" name="Rectangle 99"/>
            <p:cNvSpPr>
              <a:spLocks noChangeArrowheads="1"/>
            </p:cNvSpPr>
            <p:nvPr/>
          </p:nvSpPr>
          <p:spPr bwMode="auto">
            <a:xfrm>
              <a:off x="2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6" name="Rectangle 100"/>
            <p:cNvSpPr>
              <a:spLocks noChangeArrowheads="1"/>
            </p:cNvSpPr>
            <p:nvPr/>
          </p:nvSpPr>
          <p:spPr bwMode="auto">
            <a:xfrm>
              <a:off x="2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7" name="Rectangle 101"/>
            <p:cNvSpPr>
              <a:spLocks noChangeArrowheads="1"/>
            </p:cNvSpPr>
            <p:nvPr/>
          </p:nvSpPr>
          <p:spPr bwMode="auto">
            <a:xfrm>
              <a:off x="2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8" name="Rectangle 102"/>
            <p:cNvSpPr>
              <a:spLocks noChangeArrowheads="1"/>
            </p:cNvSpPr>
            <p:nvPr/>
          </p:nvSpPr>
          <p:spPr bwMode="auto">
            <a:xfrm>
              <a:off x="4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69" name="Rectangle 103"/>
            <p:cNvSpPr>
              <a:spLocks noChangeArrowheads="1"/>
            </p:cNvSpPr>
            <p:nvPr/>
          </p:nvSpPr>
          <p:spPr bwMode="auto">
            <a:xfrm>
              <a:off x="4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0" name="Rectangle 104"/>
            <p:cNvSpPr>
              <a:spLocks noChangeArrowheads="1"/>
            </p:cNvSpPr>
            <p:nvPr/>
          </p:nvSpPr>
          <p:spPr bwMode="auto">
            <a:xfrm>
              <a:off x="4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1" name="Rectangle 105"/>
            <p:cNvSpPr>
              <a:spLocks noChangeArrowheads="1"/>
            </p:cNvSpPr>
            <p:nvPr/>
          </p:nvSpPr>
          <p:spPr bwMode="auto">
            <a:xfrm>
              <a:off x="4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2" name="Rectangle 106"/>
            <p:cNvSpPr>
              <a:spLocks noChangeArrowheads="1"/>
            </p:cNvSpPr>
            <p:nvPr/>
          </p:nvSpPr>
          <p:spPr bwMode="auto">
            <a:xfrm>
              <a:off x="4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3" name="Rectangle 107"/>
            <p:cNvSpPr>
              <a:spLocks noChangeArrowheads="1"/>
            </p:cNvSpPr>
            <p:nvPr/>
          </p:nvSpPr>
          <p:spPr bwMode="auto">
            <a:xfrm>
              <a:off x="4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4" name="Rectangle 108"/>
            <p:cNvSpPr>
              <a:spLocks noChangeArrowheads="1"/>
            </p:cNvSpPr>
            <p:nvPr/>
          </p:nvSpPr>
          <p:spPr bwMode="auto">
            <a:xfrm>
              <a:off x="4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5" name="Rectangle 109"/>
            <p:cNvSpPr>
              <a:spLocks noChangeArrowheads="1"/>
            </p:cNvSpPr>
            <p:nvPr/>
          </p:nvSpPr>
          <p:spPr bwMode="auto">
            <a:xfrm>
              <a:off x="4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6" name="Rectangle 110"/>
            <p:cNvSpPr>
              <a:spLocks noChangeArrowheads="1"/>
            </p:cNvSpPr>
            <p:nvPr/>
          </p:nvSpPr>
          <p:spPr bwMode="auto">
            <a:xfrm>
              <a:off x="4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7" name="Rectangle 111"/>
            <p:cNvSpPr>
              <a:spLocks noChangeArrowheads="1"/>
            </p:cNvSpPr>
            <p:nvPr/>
          </p:nvSpPr>
          <p:spPr bwMode="auto">
            <a:xfrm>
              <a:off x="4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8" name="Rectangle 112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79" name="Rectangle 113"/>
            <p:cNvSpPr>
              <a:spLocks noChangeArrowheads="1"/>
            </p:cNvSpPr>
            <p:nvPr/>
          </p:nvSpPr>
          <p:spPr bwMode="auto">
            <a:xfrm>
              <a:off x="4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0" name="Rectangle 114"/>
            <p:cNvSpPr>
              <a:spLocks noChangeArrowheads="1"/>
            </p:cNvSpPr>
            <p:nvPr/>
          </p:nvSpPr>
          <p:spPr bwMode="auto">
            <a:xfrm>
              <a:off x="4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1" name="Rectangle 115"/>
            <p:cNvSpPr>
              <a:spLocks noChangeArrowheads="1"/>
            </p:cNvSpPr>
            <p:nvPr/>
          </p:nvSpPr>
          <p:spPr bwMode="auto">
            <a:xfrm>
              <a:off x="4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2" name="Rectangle 116"/>
            <p:cNvSpPr>
              <a:spLocks noChangeArrowheads="1"/>
            </p:cNvSpPr>
            <p:nvPr/>
          </p:nvSpPr>
          <p:spPr bwMode="auto">
            <a:xfrm>
              <a:off x="4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3" name="Rectangle 117"/>
            <p:cNvSpPr>
              <a:spLocks noChangeArrowheads="1"/>
            </p:cNvSpPr>
            <p:nvPr/>
          </p:nvSpPr>
          <p:spPr bwMode="auto">
            <a:xfrm>
              <a:off x="4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4" name="Rectangle 118"/>
            <p:cNvSpPr>
              <a:spLocks noChangeArrowheads="1"/>
            </p:cNvSpPr>
            <p:nvPr/>
          </p:nvSpPr>
          <p:spPr bwMode="auto">
            <a:xfrm>
              <a:off x="4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5" name="Rectangle 119"/>
            <p:cNvSpPr>
              <a:spLocks noChangeArrowheads="1"/>
            </p:cNvSpPr>
            <p:nvPr/>
          </p:nvSpPr>
          <p:spPr bwMode="auto">
            <a:xfrm>
              <a:off x="4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6" name="Rectangle 120"/>
            <p:cNvSpPr>
              <a:spLocks noChangeArrowheads="1"/>
            </p:cNvSpPr>
            <p:nvPr/>
          </p:nvSpPr>
          <p:spPr bwMode="auto">
            <a:xfrm>
              <a:off x="4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7" name="Rectangle 121"/>
            <p:cNvSpPr>
              <a:spLocks noChangeArrowheads="1"/>
            </p:cNvSpPr>
            <p:nvPr/>
          </p:nvSpPr>
          <p:spPr bwMode="auto">
            <a:xfrm>
              <a:off x="4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8" name="Rectangle 122"/>
            <p:cNvSpPr>
              <a:spLocks noChangeArrowheads="1"/>
            </p:cNvSpPr>
            <p:nvPr/>
          </p:nvSpPr>
          <p:spPr bwMode="auto">
            <a:xfrm>
              <a:off x="4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89" name="Rectangle 123"/>
            <p:cNvSpPr>
              <a:spLocks noChangeArrowheads="1"/>
            </p:cNvSpPr>
            <p:nvPr/>
          </p:nvSpPr>
          <p:spPr bwMode="auto">
            <a:xfrm>
              <a:off x="4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0" name="Rectangle 124"/>
            <p:cNvSpPr>
              <a:spLocks noChangeArrowheads="1"/>
            </p:cNvSpPr>
            <p:nvPr/>
          </p:nvSpPr>
          <p:spPr bwMode="auto">
            <a:xfrm>
              <a:off x="4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1" name="Rectangle 125"/>
            <p:cNvSpPr>
              <a:spLocks noChangeArrowheads="1"/>
            </p:cNvSpPr>
            <p:nvPr/>
          </p:nvSpPr>
          <p:spPr bwMode="auto">
            <a:xfrm>
              <a:off x="4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2" name="Rectangle 126"/>
            <p:cNvSpPr>
              <a:spLocks noChangeArrowheads="1"/>
            </p:cNvSpPr>
            <p:nvPr/>
          </p:nvSpPr>
          <p:spPr bwMode="auto">
            <a:xfrm>
              <a:off x="4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3" name="Rectangle 127"/>
            <p:cNvSpPr>
              <a:spLocks noChangeArrowheads="1"/>
            </p:cNvSpPr>
            <p:nvPr/>
          </p:nvSpPr>
          <p:spPr bwMode="auto">
            <a:xfrm>
              <a:off x="4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4" name="Rectangle 128"/>
            <p:cNvSpPr>
              <a:spLocks noChangeArrowheads="1"/>
            </p:cNvSpPr>
            <p:nvPr/>
          </p:nvSpPr>
          <p:spPr bwMode="auto">
            <a:xfrm>
              <a:off x="4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5" name="Rectangle 129"/>
            <p:cNvSpPr>
              <a:spLocks noChangeArrowheads="1"/>
            </p:cNvSpPr>
            <p:nvPr/>
          </p:nvSpPr>
          <p:spPr bwMode="auto">
            <a:xfrm>
              <a:off x="5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6" name="Rectangle 130"/>
            <p:cNvSpPr>
              <a:spLocks noChangeArrowheads="1"/>
            </p:cNvSpPr>
            <p:nvPr/>
          </p:nvSpPr>
          <p:spPr bwMode="auto">
            <a:xfrm>
              <a:off x="5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7" name="Rectangle 131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8" name="Rectangle 132"/>
            <p:cNvSpPr>
              <a:spLocks noChangeArrowheads="1"/>
            </p:cNvSpPr>
            <p:nvPr/>
          </p:nvSpPr>
          <p:spPr bwMode="auto">
            <a:xfrm>
              <a:off x="5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999" name="Rectangle 133"/>
            <p:cNvSpPr>
              <a:spLocks noChangeArrowheads="1"/>
            </p:cNvSpPr>
            <p:nvPr/>
          </p:nvSpPr>
          <p:spPr bwMode="auto">
            <a:xfrm>
              <a:off x="5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0" name="Rectangle 134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1" name="Rectangle 135"/>
            <p:cNvSpPr>
              <a:spLocks noChangeArrowheads="1"/>
            </p:cNvSpPr>
            <p:nvPr/>
          </p:nvSpPr>
          <p:spPr bwMode="auto">
            <a:xfrm>
              <a:off x="5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2" name="Rectangle 136"/>
            <p:cNvSpPr>
              <a:spLocks noChangeArrowheads="1"/>
            </p:cNvSpPr>
            <p:nvPr/>
          </p:nvSpPr>
          <p:spPr bwMode="auto">
            <a:xfrm>
              <a:off x="5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3" name="Rectangle 137"/>
            <p:cNvSpPr>
              <a:spLocks noChangeArrowheads="1"/>
            </p:cNvSpPr>
            <p:nvPr/>
          </p:nvSpPr>
          <p:spPr bwMode="auto">
            <a:xfrm>
              <a:off x="5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4" name="Rectangle 138"/>
            <p:cNvSpPr>
              <a:spLocks noChangeArrowheads="1"/>
            </p:cNvSpPr>
            <p:nvPr/>
          </p:nvSpPr>
          <p:spPr bwMode="auto">
            <a:xfrm>
              <a:off x="5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5" name="Rectangle 139"/>
            <p:cNvSpPr>
              <a:spLocks noChangeArrowheads="1"/>
            </p:cNvSpPr>
            <p:nvPr/>
          </p:nvSpPr>
          <p:spPr bwMode="auto">
            <a:xfrm>
              <a:off x="5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6" name="Rectangle 140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7" name="Rectangle 141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8" name="Rectangle 142"/>
            <p:cNvSpPr>
              <a:spLocks noChangeArrowheads="1"/>
            </p:cNvSpPr>
            <p:nvPr/>
          </p:nvSpPr>
          <p:spPr bwMode="auto">
            <a:xfrm>
              <a:off x="5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09" name="Rectangle 143"/>
            <p:cNvSpPr>
              <a:spLocks noChangeArrowheads="1"/>
            </p:cNvSpPr>
            <p:nvPr/>
          </p:nvSpPr>
          <p:spPr bwMode="auto">
            <a:xfrm>
              <a:off x="5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0" name="Rectangle 144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1" name="Rectangle 145"/>
            <p:cNvSpPr>
              <a:spLocks noChangeArrowheads="1"/>
            </p:cNvSpPr>
            <p:nvPr/>
          </p:nvSpPr>
          <p:spPr bwMode="auto">
            <a:xfrm>
              <a:off x="5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2" name="Rectangle 146"/>
            <p:cNvSpPr>
              <a:spLocks noChangeArrowheads="1"/>
            </p:cNvSpPr>
            <p:nvPr/>
          </p:nvSpPr>
          <p:spPr bwMode="auto">
            <a:xfrm>
              <a:off x="5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3" name="Rectangle 147"/>
            <p:cNvSpPr>
              <a:spLocks noChangeArrowheads="1"/>
            </p:cNvSpPr>
            <p:nvPr/>
          </p:nvSpPr>
          <p:spPr bwMode="auto">
            <a:xfrm>
              <a:off x="5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4" name="Rectangle 14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5" name="Rectangle 149"/>
            <p:cNvSpPr>
              <a:spLocks noChangeArrowheads="1"/>
            </p:cNvSpPr>
            <p:nvPr/>
          </p:nvSpPr>
          <p:spPr bwMode="auto">
            <a:xfrm>
              <a:off x="5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6" name="Rectangle 150"/>
            <p:cNvSpPr>
              <a:spLocks noChangeArrowheads="1"/>
            </p:cNvSpPr>
            <p:nvPr/>
          </p:nvSpPr>
          <p:spPr bwMode="auto">
            <a:xfrm>
              <a:off x="5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7" name="Rectangle 151"/>
            <p:cNvSpPr>
              <a:spLocks noChangeArrowheads="1"/>
            </p:cNvSpPr>
            <p:nvPr/>
          </p:nvSpPr>
          <p:spPr bwMode="auto">
            <a:xfrm>
              <a:off x="5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8" name="Rectangle 152"/>
            <p:cNvSpPr>
              <a:spLocks noChangeArrowheads="1"/>
            </p:cNvSpPr>
            <p:nvPr/>
          </p:nvSpPr>
          <p:spPr bwMode="auto">
            <a:xfrm>
              <a:off x="5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19" name="Rectangle 153"/>
            <p:cNvSpPr>
              <a:spLocks noChangeArrowheads="1"/>
            </p:cNvSpPr>
            <p:nvPr/>
          </p:nvSpPr>
          <p:spPr bwMode="auto">
            <a:xfrm>
              <a:off x="5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0" name="Rectangle 154"/>
            <p:cNvSpPr>
              <a:spLocks noChangeArrowheads="1"/>
            </p:cNvSpPr>
            <p:nvPr/>
          </p:nvSpPr>
          <p:spPr bwMode="auto">
            <a:xfrm>
              <a:off x="5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1" name="Rectangle 155"/>
            <p:cNvSpPr>
              <a:spLocks noChangeArrowheads="1"/>
            </p:cNvSpPr>
            <p:nvPr/>
          </p:nvSpPr>
          <p:spPr bwMode="auto">
            <a:xfrm>
              <a:off x="5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2" name="Rectangle 156"/>
            <p:cNvSpPr>
              <a:spLocks noChangeArrowheads="1"/>
            </p:cNvSpPr>
            <p:nvPr/>
          </p:nvSpPr>
          <p:spPr bwMode="auto">
            <a:xfrm>
              <a:off x="72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3" name="Rectangle 157"/>
            <p:cNvSpPr>
              <a:spLocks noChangeArrowheads="1"/>
            </p:cNvSpPr>
            <p:nvPr/>
          </p:nvSpPr>
          <p:spPr bwMode="auto">
            <a:xfrm>
              <a:off x="72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4" name="Rectangle 158"/>
            <p:cNvSpPr>
              <a:spLocks noChangeArrowheads="1"/>
            </p:cNvSpPr>
            <p:nvPr/>
          </p:nvSpPr>
          <p:spPr bwMode="auto">
            <a:xfrm>
              <a:off x="72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5" name="Rectangle 159"/>
            <p:cNvSpPr>
              <a:spLocks noChangeArrowheads="1"/>
            </p:cNvSpPr>
            <p:nvPr/>
          </p:nvSpPr>
          <p:spPr bwMode="auto">
            <a:xfrm>
              <a:off x="72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6" name="Rectangle 160"/>
            <p:cNvSpPr>
              <a:spLocks noChangeArrowheads="1"/>
            </p:cNvSpPr>
            <p:nvPr/>
          </p:nvSpPr>
          <p:spPr bwMode="auto">
            <a:xfrm>
              <a:off x="72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7" name="Rectangle 161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8" name="Rectangle 162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29" name="Rectangle 163"/>
            <p:cNvSpPr>
              <a:spLocks noChangeArrowheads="1"/>
            </p:cNvSpPr>
            <p:nvPr/>
          </p:nvSpPr>
          <p:spPr bwMode="auto">
            <a:xfrm>
              <a:off x="72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0" name="Rectangle 164"/>
            <p:cNvSpPr>
              <a:spLocks noChangeArrowheads="1"/>
            </p:cNvSpPr>
            <p:nvPr/>
          </p:nvSpPr>
          <p:spPr bwMode="auto">
            <a:xfrm>
              <a:off x="72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1" name="Rectangle 165"/>
            <p:cNvSpPr>
              <a:spLocks noChangeArrowheads="1"/>
            </p:cNvSpPr>
            <p:nvPr/>
          </p:nvSpPr>
          <p:spPr bwMode="auto">
            <a:xfrm>
              <a:off x="72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2" name="Rectangle 166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3" name="Rectangle 167"/>
            <p:cNvSpPr>
              <a:spLocks noChangeArrowheads="1"/>
            </p:cNvSpPr>
            <p:nvPr/>
          </p:nvSpPr>
          <p:spPr bwMode="auto">
            <a:xfrm>
              <a:off x="72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4" name="Rectangle 168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5" name="Rectangle 169"/>
            <p:cNvSpPr>
              <a:spLocks noChangeArrowheads="1"/>
            </p:cNvSpPr>
            <p:nvPr/>
          </p:nvSpPr>
          <p:spPr bwMode="auto">
            <a:xfrm>
              <a:off x="72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6" name="Rectangle 170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7" name="Rectangle 171"/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8" name="Rectangle 172"/>
            <p:cNvSpPr>
              <a:spLocks noChangeArrowheads="1"/>
            </p:cNvSpPr>
            <p:nvPr/>
          </p:nvSpPr>
          <p:spPr bwMode="auto">
            <a:xfrm>
              <a:off x="72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39" name="Rectangle 173"/>
            <p:cNvSpPr>
              <a:spLocks noChangeArrowheads="1"/>
            </p:cNvSpPr>
            <p:nvPr/>
          </p:nvSpPr>
          <p:spPr bwMode="auto">
            <a:xfrm>
              <a:off x="72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0" name="Rectangle 174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1" name="Rectangle 175"/>
            <p:cNvSpPr>
              <a:spLocks noChangeArrowheads="1"/>
            </p:cNvSpPr>
            <p:nvPr/>
          </p:nvSpPr>
          <p:spPr bwMode="auto">
            <a:xfrm>
              <a:off x="72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2" name="Rectangle 176"/>
            <p:cNvSpPr>
              <a:spLocks noChangeArrowheads="1"/>
            </p:cNvSpPr>
            <p:nvPr/>
          </p:nvSpPr>
          <p:spPr bwMode="auto">
            <a:xfrm>
              <a:off x="72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3" name="Rectangle 177"/>
            <p:cNvSpPr>
              <a:spLocks noChangeArrowheads="1"/>
            </p:cNvSpPr>
            <p:nvPr/>
          </p:nvSpPr>
          <p:spPr bwMode="auto">
            <a:xfrm>
              <a:off x="72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4" name="Rectangle 178"/>
            <p:cNvSpPr>
              <a:spLocks noChangeArrowheads="1"/>
            </p:cNvSpPr>
            <p:nvPr/>
          </p:nvSpPr>
          <p:spPr bwMode="auto">
            <a:xfrm>
              <a:off x="72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5" name="Rectangle 179"/>
            <p:cNvSpPr>
              <a:spLocks noChangeArrowheads="1"/>
            </p:cNvSpPr>
            <p:nvPr/>
          </p:nvSpPr>
          <p:spPr bwMode="auto">
            <a:xfrm>
              <a:off x="72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6" name="Rectangle 180"/>
            <p:cNvSpPr>
              <a:spLocks noChangeArrowheads="1"/>
            </p:cNvSpPr>
            <p:nvPr/>
          </p:nvSpPr>
          <p:spPr bwMode="auto">
            <a:xfrm>
              <a:off x="72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7" name="Rectangle 181"/>
            <p:cNvSpPr>
              <a:spLocks noChangeArrowheads="1"/>
            </p:cNvSpPr>
            <p:nvPr/>
          </p:nvSpPr>
          <p:spPr bwMode="auto">
            <a:xfrm>
              <a:off x="72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8" name="Rectangle 182"/>
            <p:cNvSpPr>
              <a:spLocks noChangeArrowheads="1"/>
            </p:cNvSpPr>
            <p:nvPr/>
          </p:nvSpPr>
          <p:spPr bwMode="auto">
            <a:xfrm>
              <a:off x="72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49" name="Rectangle 183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0" name="Rectangle 184"/>
            <p:cNvSpPr>
              <a:spLocks noChangeArrowheads="1"/>
            </p:cNvSpPr>
            <p:nvPr/>
          </p:nvSpPr>
          <p:spPr bwMode="auto">
            <a:xfrm>
              <a:off x="86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1" name="Rectangle 185"/>
            <p:cNvSpPr>
              <a:spLocks noChangeArrowheads="1"/>
            </p:cNvSpPr>
            <p:nvPr/>
          </p:nvSpPr>
          <p:spPr bwMode="auto">
            <a:xfrm>
              <a:off x="86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2" name="Rectangle 186"/>
            <p:cNvSpPr>
              <a:spLocks noChangeArrowheads="1"/>
            </p:cNvSpPr>
            <p:nvPr/>
          </p:nvSpPr>
          <p:spPr bwMode="auto">
            <a:xfrm>
              <a:off x="86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3" name="Rectangle 187"/>
            <p:cNvSpPr>
              <a:spLocks noChangeArrowheads="1"/>
            </p:cNvSpPr>
            <p:nvPr/>
          </p:nvSpPr>
          <p:spPr bwMode="auto">
            <a:xfrm>
              <a:off x="86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4" name="Rectangle 188"/>
            <p:cNvSpPr>
              <a:spLocks noChangeArrowheads="1"/>
            </p:cNvSpPr>
            <p:nvPr/>
          </p:nvSpPr>
          <p:spPr bwMode="auto">
            <a:xfrm>
              <a:off x="86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5" name="Rectangle 189"/>
            <p:cNvSpPr>
              <a:spLocks noChangeArrowheads="1"/>
            </p:cNvSpPr>
            <p:nvPr/>
          </p:nvSpPr>
          <p:spPr bwMode="auto">
            <a:xfrm>
              <a:off x="86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6" name="Rectangle 190"/>
            <p:cNvSpPr>
              <a:spLocks noChangeArrowheads="1"/>
            </p:cNvSpPr>
            <p:nvPr/>
          </p:nvSpPr>
          <p:spPr bwMode="auto">
            <a:xfrm>
              <a:off x="86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7" name="Rectangle 191"/>
            <p:cNvSpPr>
              <a:spLocks noChangeArrowheads="1"/>
            </p:cNvSpPr>
            <p:nvPr/>
          </p:nvSpPr>
          <p:spPr bwMode="auto">
            <a:xfrm>
              <a:off x="86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8" name="Rectangle 19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59" name="Rectangle 193"/>
            <p:cNvSpPr>
              <a:spLocks noChangeArrowheads="1"/>
            </p:cNvSpPr>
            <p:nvPr/>
          </p:nvSpPr>
          <p:spPr bwMode="auto">
            <a:xfrm>
              <a:off x="86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0" name="Rectangle 194"/>
            <p:cNvSpPr>
              <a:spLocks noChangeArrowheads="1"/>
            </p:cNvSpPr>
            <p:nvPr/>
          </p:nvSpPr>
          <p:spPr bwMode="auto">
            <a:xfrm>
              <a:off x="86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1" name="Rectangle 195"/>
            <p:cNvSpPr>
              <a:spLocks noChangeArrowheads="1"/>
            </p:cNvSpPr>
            <p:nvPr/>
          </p:nvSpPr>
          <p:spPr bwMode="auto">
            <a:xfrm>
              <a:off x="86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2" name="Rectangle 196"/>
            <p:cNvSpPr>
              <a:spLocks noChangeArrowheads="1"/>
            </p:cNvSpPr>
            <p:nvPr/>
          </p:nvSpPr>
          <p:spPr bwMode="auto">
            <a:xfrm>
              <a:off x="86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3" name="Rectangle 197"/>
            <p:cNvSpPr>
              <a:spLocks noChangeArrowheads="1"/>
            </p:cNvSpPr>
            <p:nvPr/>
          </p:nvSpPr>
          <p:spPr bwMode="auto">
            <a:xfrm>
              <a:off x="86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4" name="Rectangle 198"/>
            <p:cNvSpPr>
              <a:spLocks noChangeArrowheads="1"/>
            </p:cNvSpPr>
            <p:nvPr/>
          </p:nvSpPr>
          <p:spPr bwMode="auto">
            <a:xfrm>
              <a:off x="86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5" name="Rectangle 199"/>
            <p:cNvSpPr>
              <a:spLocks noChangeArrowheads="1"/>
            </p:cNvSpPr>
            <p:nvPr/>
          </p:nvSpPr>
          <p:spPr bwMode="auto">
            <a:xfrm>
              <a:off x="86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6" name="Rectangle 200"/>
            <p:cNvSpPr>
              <a:spLocks noChangeArrowheads="1"/>
            </p:cNvSpPr>
            <p:nvPr/>
          </p:nvSpPr>
          <p:spPr bwMode="auto">
            <a:xfrm>
              <a:off x="86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7" name="Rectangle 201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8" name="Rectangle 202"/>
            <p:cNvSpPr>
              <a:spLocks noChangeArrowheads="1"/>
            </p:cNvSpPr>
            <p:nvPr/>
          </p:nvSpPr>
          <p:spPr bwMode="auto">
            <a:xfrm>
              <a:off x="86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69" name="Rectangle 203"/>
            <p:cNvSpPr>
              <a:spLocks noChangeArrowheads="1"/>
            </p:cNvSpPr>
            <p:nvPr/>
          </p:nvSpPr>
          <p:spPr bwMode="auto">
            <a:xfrm>
              <a:off x="86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0" name="Rectangle 204"/>
            <p:cNvSpPr>
              <a:spLocks noChangeArrowheads="1"/>
            </p:cNvSpPr>
            <p:nvPr/>
          </p:nvSpPr>
          <p:spPr bwMode="auto">
            <a:xfrm>
              <a:off x="86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1" name="Rectangle 205"/>
            <p:cNvSpPr>
              <a:spLocks noChangeArrowheads="1"/>
            </p:cNvSpPr>
            <p:nvPr/>
          </p:nvSpPr>
          <p:spPr bwMode="auto">
            <a:xfrm>
              <a:off x="86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2" name="Rectangle 206"/>
            <p:cNvSpPr>
              <a:spLocks noChangeArrowheads="1"/>
            </p:cNvSpPr>
            <p:nvPr/>
          </p:nvSpPr>
          <p:spPr bwMode="auto">
            <a:xfrm>
              <a:off x="86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3" name="Rectangle 207"/>
            <p:cNvSpPr>
              <a:spLocks noChangeArrowheads="1"/>
            </p:cNvSpPr>
            <p:nvPr/>
          </p:nvSpPr>
          <p:spPr bwMode="auto">
            <a:xfrm>
              <a:off x="86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4" name="Rectangle 208"/>
            <p:cNvSpPr>
              <a:spLocks noChangeArrowheads="1"/>
            </p:cNvSpPr>
            <p:nvPr/>
          </p:nvSpPr>
          <p:spPr bwMode="auto">
            <a:xfrm>
              <a:off x="86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5" name="Rectangle 209"/>
            <p:cNvSpPr>
              <a:spLocks noChangeArrowheads="1"/>
            </p:cNvSpPr>
            <p:nvPr/>
          </p:nvSpPr>
          <p:spPr bwMode="auto">
            <a:xfrm>
              <a:off x="86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6" name="Rectangle 210"/>
            <p:cNvSpPr>
              <a:spLocks noChangeArrowheads="1"/>
            </p:cNvSpPr>
            <p:nvPr/>
          </p:nvSpPr>
          <p:spPr bwMode="auto">
            <a:xfrm>
              <a:off x="100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7" name="Rectangle 211"/>
            <p:cNvSpPr>
              <a:spLocks noChangeArrowheads="1"/>
            </p:cNvSpPr>
            <p:nvPr/>
          </p:nvSpPr>
          <p:spPr bwMode="auto">
            <a:xfrm>
              <a:off x="100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8" name="Rectangle 212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79" name="Rectangle 213"/>
            <p:cNvSpPr>
              <a:spLocks noChangeArrowheads="1"/>
            </p:cNvSpPr>
            <p:nvPr/>
          </p:nvSpPr>
          <p:spPr bwMode="auto">
            <a:xfrm>
              <a:off x="100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0" name="Rectangle 214"/>
            <p:cNvSpPr>
              <a:spLocks noChangeArrowheads="1"/>
            </p:cNvSpPr>
            <p:nvPr/>
          </p:nvSpPr>
          <p:spPr bwMode="auto">
            <a:xfrm>
              <a:off x="100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1" name="Rectangle 215"/>
            <p:cNvSpPr>
              <a:spLocks noChangeArrowheads="1"/>
            </p:cNvSpPr>
            <p:nvPr/>
          </p:nvSpPr>
          <p:spPr bwMode="auto">
            <a:xfrm>
              <a:off x="100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2" name="Rectangle 216"/>
            <p:cNvSpPr>
              <a:spLocks noChangeArrowheads="1"/>
            </p:cNvSpPr>
            <p:nvPr/>
          </p:nvSpPr>
          <p:spPr bwMode="auto">
            <a:xfrm>
              <a:off x="100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3" name="Rectangle 217"/>
            <p:cNvSpPr>
              <a:spLocks noChangeArrowheads="1"/>
            </p:cNvSpPr>
            <p:nvPr/>
          </p:nvSpPr>
          <p:spPr bwMode="auto">
            <a:xfrm>
              <a:off x="100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4" name="Rectangle 218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5" name="Rectangle 219"/>
            <p:cNvSpPr>
              <a:spLocks noChangeArrowheads="1"/>
            </p:cNvSpPr>
            <p:nvPr/>
          </p:nvSpPr>
          <p:spPr bwMode="auto">
            <a:xfrm>
              <a:off x="100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6" name="Rectangle 220"/>
            <p:cNvSpPr>
              <a:spLocks noChangeArrowheads="1"/>
            </p:cNvSpPr>
            <p:nvPr/>
          </p:nvSpPr>
          <p:spPr bwMode="auto">
            <a:xfrm>
              <a:off x="100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7" name="Rectangle 221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8" name="Rectangle 222"/>
            <p:cNvSpPr>
              <a:spLocks noChangeArrowheads="1"/>
            </p:cNvSpPr>
            <p:nvPr/>
          </p:nvSpPr>
          <p:spPr bwMode="auto">
            <a:xfrm>
              <a:off x="100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89" name="Rectangle 223"/>
            <p:cNvSpPr>
              <a:spLocks noChangeArrowheads="1"/>
            </p:cNvSpPr>
            <p:nvPr/>
          </p:nvSpPr>
          <p:spPr bwMode="auto">
            <a:xfrm>
              <a:off x="100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0" name="Rectangle 224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1" name="Rectangle 225"/>
            <p:cNvSpPr>
              <a:spLocks noChangeArrowheads="1"/>
            </p:cNvSpPr>
            <p:nvPr/>
          </p:nvSpPr>
          <p:spPr bwMode="auto">
            <a:xfrm>
              <a:off x="100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2" name="Rectangle 226"/>
            <p:cNvSpPr>
              <a:spLocks noChangeArrowheads="1"/>
            </p:cNvSpPr>
            <p:nvPr/>
          </p:nvSpPr>
          <p:spPr bwMode="auto">
            <a:xfrm>
              <a:off x="100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3" name="Rectangle 227"/>
            <p:cNvSpPr>
              <a:spLocks noChangeArrowheads="1"/>
            </p:cNvSpPr>
            <p:nvPr/>
          </p:nvSpPr>
          <p:spPr bwMode="auto">
            <a:xfrm>
              <a:off x="100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4" name="Rectangle 228"/>
            <p:cNvSpPr>
              <a:spLocks noChangeArrowheads="1"/>
            </p:cNvSpPr>
            <p:nvPr/>
          </p:nvSpPr>
          <p:spPr bwMode="auto">
            <a:xfrm>
              <a:off x="100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5" name="Rectangle 229"/>
            <p:cNvSpPr>
              <a:spLocks noChangeArrowheads="1"/>
            </p:cNvSpPr>
            <p:nvPr/>
          </p:nvSpPr>
          <p:spPr bwMode="auto">
            <a:xfrm>
              <a:off x="100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6" name="Rectangle 230"/>
            <p:cNvSpPr>
              <a:spLocks noChangeArrowheads="1"/>
            </p:cNvSpPr>
            <p:nvPr/>
          </p:nvSpPr>
          <p:spPr bwMode="auto">
            <a:xfrm>
              <a:off x="100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7" name="Rectangle 231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8" name="Rectangle 232"/>
            <p:cNvSpPr>
              <a:spLocks noChangeArrowheads="1"/>
            </p:cNvSpPr>
            <p:nvPr/>
          </p:nvSpPr>
          <p:spPr bwMode="auto">
            <a:xfrm>
              <a:off x="100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099" name="Rectangle 233"/>
            <p:cNvSpPr>
              <a:spLocks noChangeArrowheads="1"/>
            </p:cNvSpPr>
            <p:nvPr/>
          </p:nvSpPr>
          <p:spPr bwMode="auto">
            <a:xfrm>
              <a:off x="100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0" name="Rectangle 234"/>
            <p:cNvSpPr>
              <a:spLocks noChangeArrowheads="1"/>
            </p:cNvSpPr>
            <p:nvPr/>
          </p:nvSpPr>
          <p:spPr bwMode="auto">
            <a:xfrm>
              <a:off x="100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1" name="Rectangle 235"/>
            <p:cNvSpPr>
              <a:spLocks noChangeArrowheads="1"/>
            </p:cNvSpPr>
            <p:nvPr/>
          </p:nvSpPr>
          <p:spPr bwMode="auto">
            <a:xfrm>
              <a:off x="100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2" name="Rectangle 236"/>
            <p:cNvSpPr>
              <a:spLocks noChangeArrowheads="1"/>
            </p:cNvSpPr>
            <p:nvPr/>
          </p:nvSpPr>
          <p:spPr bwMode="auto">
            <a:xfrm>
              <a:off x="100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3" name="Rectangle 237"/>
            <p:cNvSpPr>
              <a:spLocks noChangeArrowheads="1"/>
            </p:cNvSpPr>
            <p:nvPr/>
          </p:nvSpPr>
          <p:spPr bwMode="auto">
            <a:xfrm>
              <a:off x="115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4" name="Rectangle 238"/>
            <p:cNvSpPr>
              <a:spLocks noChangeArrowheads="1"/>
            </p:cNvSpPr>
            <p:nvPr/>
          </p:nvSpPr>
          <p:spPr bwMode="auto">
            <a:xfrm>
              <a:off x="115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5" name="Rectangle 239"/>
            <p:cNvSpPr>
              <a:spLocks noChangeArrowheads="1"/>
            </p:cNvSpPr>
            <p:nvPr/>
          </p:nvSpPr>
          <p:spPr bwMode="auto">
            <a:xfrm>
              <a:off x="115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6" name="Rectangle 240"/>
            <p:cNvSpPr>
              <a:spLocks noChangeArrowheads="1"/>
            </p:cNvSpPr>
            <p:nvPr/>
          </p:nvSpPr>
          <p:spPr bwMode="auto">
            <a:xfrm>
              <a:off x="115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7" name="Rectangle 241"/>
            <p:cNvSpPr>
              <a:spLocks noChangeArrowheads="1"/>
            </p:cNvSpPr>
            <p:nvPr/>
          </p:nvSpPr>
          <p:spPr bwMode="auto">
            <a:xfrm>
              <a:off x="115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8" name="Rectangle 242"/>
            <p:cNvSpPr>
              <a:spLocks noChangeArrowheads="1"/>
            </p:cNvSpPr>
            <p:nvPr/>
          </p:nvSpPr>
          <p:spPr bwMode="auto">
            <a:xfrm>
              <a:off x="115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09" name="Rectangle 243"/>
            <p:cNvSpPr>
              <a:spLocks noChangeArrowheads="1"/>
            </p:cNvSpPr>
            <p:nvPr/>
          </p:nvSpPr>
          <p:spPr bwMode="auto">
            <a:xfrm>
              <a:off x="115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0" name="Rectangle 244"/>
            <p:cNvSpPr>
              <a:spLocks noChangeArrowheads="1"/>
            </p:cNvSpPr>
            <p:nvPr/>
          </p:nvSpPr>
          <p:spPr bwMode="auto">
            <a:xfrm>
              <a:off x="115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1" name="Rectangle 245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2" name="Rectangle 246"/>
            <p:cNvSpPr>
              <a:spLocks noChangeArrowheads="1"/>
            </p:cNvSpPr>
            <p:nvPr/>
          </p:nvSpPr>
          <p:spPr bwMode="auto">
            <a:xfrm>
              <a:off x="115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3" name="Rectangle 247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4" name="Rectangle 248"/>
            <p:cNvSpPr>
              <a:spLocks noChangeArrowheads="1"/>
            </p:cNvSpPr>
            <p:nvPr/>
          </p:nvSpPr>
          <p:spPr bwMode="auto">
            <a:xfrm>
              <a:off x="115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5" name="Rectangle 249"/>
            <p:cNvSpPr>
              <a:spLocks noChangeArrowheads="1"/>
            </p:cNvSpPr>
            <p:nvPr/>
          </p:nvSpPr>
          <p:spPr bwMode="auto">
            <a:xfrm>
              <a:off x="115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6" name="Rectangle 250"/>
            <p:cNvSpPr>
              <a:spLocks noChangeArrowheads="1"/>
            </p:cNvSpPr>
            <p:nvPr/>
          </p:nvSpPr>
          <p:spPr bwMode="auto">
            <a:xfrm>
              <a:off x="115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7" name="Rectangle 251"/>
            <p:cNvSpPr>
              <a:spLocks noChangeArrowheads="1"/>
            </p:cNvSpPr>
            <p:nvPr/>
          </p:nvSpPr>
          <p:spPr bwMode="auto">
            <a:xfrm>
              <a:off x="115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8" name="Rectangle 252"/>
            <p:cNvSpPr>
              <a:spLocks noChangeArrowheads="1"/>
            </p:cNvSpPr>
            <p:nvPr/>
          </p:nvSpPr>
          <p:spPr bwMode="auto">
            <a:xfrm>
              <a:off x="115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19" name="Rectangle 253"/>
            <p:cNvSpPr>
              <a:spLocks noChangeArrowheads="1"/>
            </p:cNvSpPr>
            <p:nvPr/>
          </p:nvSpPr>
          <p:spPr bwMode="auto">
            <a:xfrm>
              <a:off x="115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0" name="Rectangle 254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1" name="Rectangle 255"/>
            <p:cNvSpPr>
              <a:spLocks noChangeArrowheads="1"/>
            </p:cNvSpPr>
            <p:nvPr/>
          </p:nvSpPr>
          <p:spPr bwMode="auto">
            <a:xfrm>
              <a:off x="115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2" name="Rectangle 256"/>
            <p:cNvSpPr>
              <a:spLocks noChangeArrowheads="1"/>
            </p:cNvSpPr>
            <p:nvPr/>
          </p:nvSpPr>
          <p:spPr bwMode="auto">
            <a:xfrm>
              <a:off x="115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3" name="Rectangle 257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4" name="Rectangle 258"/>
            <p:cNvSpPr>
              <a:spLocks noChangeArrowheads="1"/>
            </p:cNvSpPr>
            <p:nvPr/>
          </p:nvSpPr>
          <p:spPr bwMode="auto">
            <a:xfrm>
              <a:off x="115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5" name="Rectangle 259"/>
            <p:cNvSpPr>
              <a:spLocks noChangeArrowheads="1"/>
            </p:cNvSpPr>
            <p:nvPr/>
          </p:nvSpPr>
          <p:spPr bwMode="auto">
            <a:xfrm>
              <a:off x="115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6" name="Rectangle 260"/>
            <p:cNvSpPr>
              <a:spLocks noChangeArrowheads="1"/>
            </p:cNvSpPr>
            <p:nvPr/>
          </p:nvSpPr>
          <p:spPr bwMode="auto">
            <a:xfrm>
              <a:off x="115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7" name="Rectangle 261"/>
            <p:cNvSpPr>
              <a:spLocks noChangeArrowheads="1"/>
            </p:cNvSpPr>
            <p:nvPr/>
          </p:nvSpPr>
          <p:spPr bwMode="auto">
            <a:xfrm>
              <a:off x="115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8" name="Rectangle 262"/>
            <p:cNvSpPr>
              <a:spLocks noChangeArrowheads="1"/>
            </p:cNvSpPr>
            <p:nvPr/>
          </p:nvSpPr>
          <p:spPr bwMode="auto">
            <a:xfrm>
              <a:off x="115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29" name="Rectangle 263"/>
            <p:cNvSpPr>
              <a:spLocks noChangeArrowheads="1"/>
            </p:cNvSpPr>
            <p:nvPr/>
          </p:nvSpPr>
          <p:spPr bwMode="auto">
            <a:xfrm>
              <a:off x="115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0" name="Rectangle 264"/>
            <p:cNvSpPr>
              <a:spLocks noChangeArrowheads="1"/>
            </p:cNvSpPr>
            <p:nvPr/>
          </p:nvSpPr>
          <p:spPr bwMode="auto">
            <a:xfrm>
              <a:off x="129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1" name="Rectangle 265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2" name="Rectangle 266"/>
            <p:cNvSpPr>
              <a:spLocks noChangeArrowheads="1"/>
            </p:cNvSpPr>
            <p:nvPr/>
          </p:nvSpPr>
          <p:spPr bwMode="auto">
            <a:xfrm>
              <a:off x="129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3" name="Rectangle 267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4" name="Rectangle 268"/>
            <p:cNvSpPr>
              <a:spLocks noChangeArrowheads="1"/>
            </p:cNvSpPr>
            <p:nvPr/>
          </p:nvSpPr>
          <p:spPr bwMode="auto">
            <a:xfrm>
              <a:off x="129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5" name="Rectangle 269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6" name="Rectangle 270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7" name="Rectangle 271"/>
            <p:cNvSpPr>
              <a:spLocks noChangeArrowheads="1"/>
            </p:cNvSpPr>
            <p:nvPr/>
          </p:nvSpPr>
          <p:spPr bwMode="auto">
            <a:xfrm>
              <a:off x="129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8" name="Rectangle 272"/>
            <p:cNvSpPr>
              <a:spLocks noChangeArrowheads="1"/>
            </p:cNvSpPr>
            <p:nvPr/>
          </p:nvSpPr>
          <p:spPr bwMode="auto">
            <a:xfrm>
              <a:off x="129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39" name="Rectangle 273"/>
            <p:cNvSpPr>
              <a:spLocks noChangeArrowheads="1"/>
            </p:cNvSpPr>
            <p:nvPr/>
          </p:nvSpPr>
          <p:spPr bwMode="auto">
            <a:xfrm>
              <a:off x="129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0" name="Rectangle 274"/>
            <p:cNvSpPr>
              <a:spLocks noChangeArrowheads="1"/>
            </p:cNvSpPr>
            <p:nvPr/>
          </p:nvSpPr>
          <p:spPr bwMode="auto">
            <a:xfrm>
              <a:off x="129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1" name="Rectangle 275"/>
            <p:cNvSpPr>
              <a:spLocks noChangeArrowheads="1"/>
            </p:cNvSpPr>
            <p:nvPr/>
          </p:nvSpPr>
          <p:spPr bwMode="auto">
            <a:xfrm>
              <a:off x="129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2" name="Rectangle 276"/>
            <p:cNvSpPr>
              <a:spLocks noChangeArrowheads="1"/>
            </p:cNvSpPr>
            <p:nvPr/>
          </p:nvSpPr>
          <p:spPr bwMode="auto">
            <a:xfrm>
              <a:off x="129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3" name="Rectangle 277"/>
            <p:cNvSpPr>
              <a:spLocks noChangeArrowheads="1"/>
            </p:cNvSpPr>
            <p:nvPr/>
          </p:nvSpPr>
          <p:spPr bwMode="auto">
            <a:xfrm>
              <a:off x="129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4" name="Rectangle 278"/>
            <p:cNvSpPr>
              <a:spLocks noChangeArrowheads="1"/>
            </p:cNvSpPr>
            <p:nvPr/>
          </p:nvSpPr>
          <p:spPr bwMode="auto">
            <a:xfrm>
              <a:off x="129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5" name="Rectangle 27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6" name="Rectangle 280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7" name="Rectangle 281"/>
            <p:cNvSpPr>
              <a:spLocks noChangeArrowheads="1"/>
            </p:cNvSpPr>
            <p:nvPr/>
          </p:nvSpPr>
          <p:spPr bwMode="auto">
            <a:xfrm>
              <a:off x="129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8" name="Rectangle 282"/>
            <p:cNvSpPr>
              <a:spLocks noChangeArrowheads="1"/>
            </p:cNvSpPr>
            <p:nvPr/>
          </p:nvSpPr>
          <p:spPr bwMode="auto">
            <a:xfrm>
              <a:off x="129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49" name="Rectangle 283"/>
            <p:cNvSpPr>
              <a:spLocks noChangeArrowheads="1"/>
            </p:cNvSpPr>
            <p:nvPr/>
          </p:nvSpPr>
          <p:spPr bwMode="auto">
            <a:xfrm>
              <a:off x="129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0" name="Rectangle 284"/>
            <p:cNvSpPr>
              <a:spLocks noChangeArrowheads="1"/>
            </p:cNvSpPr>
            <p:nvPr/>
          </p:nvSpPr>
          <p:spPr bwMode="auto">
            <a:xfrm>
              <a:off x="129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1" name="Rectangle 285"/>
            <p:cNvSpPr>
              <a:spLocks noChangeArrowheads="1"/>
            </p:cNvSpPr>
            <p:nvPr/>
          </p:nvSpPr>
          <p:spPr bwMode="auto">
            <a:xfrm>
              <a:off x="129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2" name="Rectangle 286"/>
            <p:cNvSpPr>
              <a:spLocks noChangeArrowheads="1"/>
            </p:cNvSpPr>
            <p:nvPr/>
          </p:nvSpPr>
          <p:spPr bwMode="auto">
            <a:xfrm>
              <a:off x="129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3" name="Rectangle 287"/>
            <p:cNvSpPr>
              <a:spLocks noChangeArrowheads="1"/>
            </p:cNvSpPr>
            <p:nvPr/>
          </p:nvSpPr>
          <p:spPr bwMode="auto">
            <a:xfrm>
              <a:off x="129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4" name="Rectangle 288"/>
            <p:cNvSpPr>
              <a:spLocks noChangeArrowheads="1"/>
            </p:cNvSpPr>
            <p:nvPr/>
          </p:nvSpPr>
          <p:spPr bwMode="auto">
            <a:xfrm>
              <a:off x="129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5" name="Rectangle 289"/>
            <p:cNvSpPr>
              <a:spLocks noChangeArrowheads="1"/>
            </p:cNvSpPr>
            <p:nvPr/>
          </p:nvSpPr>
          <p:spPr bwMode="auto">
            <a:xfrm>
              <a:off x="129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6" name="Rectangle 290"/>
            <p:cNvSpPr>
              <a:spLocks noChangeArrowheads="1"/>
            </p:cNvSpPr>
            <p:nvPr/>
          </p:nvSpPr>
          <p:spPr bwMode="auto">
            <a:xfrm>
              <a:off x="129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7" name="Rectangle 291"/>
            <p:cNvSpPr>
              <a:spLocks noChangeArrowheads="1"/>
            </p:cNvSpPr>
            <p:nvPr/>
          </p:nvSpPr>
          <p:spPr bwMode="auto">
            <a:xfrm>
              <a:off x="144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8" name="Rectangle 292"/>
            <p:cNvSpPr>
              <a:spLocks noChangeArrowheads="1"/>
            </p:cNvSpPr>
            <p:nvPr/>
          </p:nvSpPr>
          <p:spPr bwMode="auto">
            <a:xfrm>
              <a:off x="144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59" name="Rectangle 293"/>
            <p:cNvSpPr>
              <a:spLocks noChangeArrowheads="1"/>
            </p:cNvSpPr>
            <p:nvPr/>
          </p:nvSpPr>
          <p:spPr bwMode="auto">
            <a:xfrm>
              <a:off x="144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0" name="Rectangle 294"/>
            <p:cNvSpPr>
              <a:spLocks noChangeArrowheads="1"/>
            </p:cNvSpPr>
            <p:nvPr/>
          </p:nvSpPr>
          <p:spPr bwMode="auto">
            <a:xfrm>
              <a:off x="144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1" name="Rectangle 295"/>
            <p:cNvSpPr>
              <a:spLocks noChangeArrowheads="1"/>
            </p:cNvSpPr>
            <p:nvPr/>
          </p:nvSpPr>
          <p:spPr bwMode="auto">
            <a:xfrm>
              <a:off x="144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2" name="Rectangle 296"/>
            <p:cNvSpPr>
              <a:spLocks noChangeArrowheads="1"/>
            </p:cNvSpPr>
            <p:nvPr/>
          </p:nvSpPr>
          <p:spPr bwMode="auto">
            <a:xfrm>
              <a:off x="144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3" name="Rectangle 297"/>
            <p:cNvSpPr>
              <a:spLocks noChangeArrowheads="1"/>
            </p:cNvSpPr>
            <p:nvPr/>
          </p:nvSpPr>
          <p:spPr bwMode="auto">
            <a:xfrm>
              <a:off x="144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4" name="Rectangle 298"/>
            <p:cNvSpPr>
              <a:spLocks noChangeArrowheads="1"/>
            </p:cNvSpPr>
            <p:nvPr/>
          </p:nvSpPr>
          <p:spPr bwMode="auto">
            <a:xfrm>
              <a:off x="144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5" name="Rectangle 299"/>
            <p:cNvSpPr>
              <a:spLocks noChangeArrowheads="1"/>
            </p:cNvSpPr>
            <p:nvPr/>
          </p:nvSpPr>
          <p:spPr bwMode="auto">
            <a:xfrm>
              <a:off x="144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6" name="Rectangle 300"/>
            <p:cNvSpPr>
              <a:spLocks noChangeArrowheads="1"/>
            </p:cNvSpPr>
            <p:nvPr/>
          </p:nvSpPr>
          <p:spPr bwMode="auto">
            <a:xfrm>
              <a:off x="144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7" name="Rectangle 301"/>
            <p:cNvSpPr>
              <a:spLocks noChangeArrowheads="1"/>
            </p:cNvSpPr>
            <p:nvPr/>
          </p:nvSpPr>
          <p:spPr bwMode="auto">
            <a:xfrm>
              <a:off x="144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8" name="Rectangle 302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69" name="Rectangle 303"/>
            <p:cNvSpPr>
              <a:spLocks noChangeArrowheads="1"/>
            </p:cNvSpPr>
            <p:nvPr/>
          </p:nvSpPr>
          <p:spPr bwMode="auto">
            <a:xfrm>
              <a:off x="144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0" name="Rectangle 304"/>
            <p:cNvSpPr>
              <a:spLocks noChangeArrowheads="1"/>
            </p:cNvSpPr>
            <p:nvPr/>
          </p:nvSpPr>
          <p:spPr bwMode="auto">
            <a:xfrm>
              <a:off x="144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1" name="Rectangle 305"/>
            <p:cNvSpPr>
              <a:spLocks noChangeArrowheads="1"/>
            </p:cNvSpPr>
            <p:nvPr/>
          </p:nvSpPr>
          <p:spPr bwMode="auto">
            <a:xfrm>
              <a:off x="144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2" name="Rectangle 306"/>
            <p:cNvSpPr>
              <a:spLocks noChangeArrowheads="1"/>
            </p:cNvSpPr>
            <p:nvPr/>
          </p:nvSpPr>
          <p:spPr bwMode="auto">
            <a:xfrm>
              <a:off x="144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3" name="Rectangle 307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4" name="Rectangle 308"/>
            <p:cNvSpPr>
              <a:spLocks noChangeArrowheads="1"/>
            </p:cNvSpPr>
            <p:nvPr/>
          </p:nvSpPr>
          <p:spPr bwMode="auto">
            <a:xfrm>
              <a:off x="144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5" name="Rectangle 309"/>
            <p:cNvSpPr>
              <a:spLocks noChangeArrowheads="1"/>
            </p:cNvSpPr>
            <p:nvPr/>
          </p:nvSpPr>
          <p:spPr bwMode="auto">
            <a:xfrm>
              <a:off x="144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6" name="Rectangle 310"/>
            <p:cNvSpPr>
              <a:spLocks noChangeArrowheads="1"/>
            </p:cNvSpPr>
            <p:nvPr/>
          </p:nvSpPr>
          <p:spPr bwMode="auto">
            <a:xfrm>
              <a:off x="144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7" name="Rectangle 311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8" name="Rectangle 312"/>
            <p:cNvSpPr>
              <a:spLocks noChangeArrowheads="1"/>
            </p:cNvSpPr>
            <p:nvPr/>
          </p:nvSpPr>
          <p:spPr bwMode="auto">
            <a:xfrm>
              <a:off x="144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79" name="Rectangle 313"/>
            <p:cNvSpPr>
              <a:spLocks noChangeArrowheads="1"/>
            </p:cNvSpPr>
            <p:nvPr/>
          </p:nvSpPr>
          <p:spPr bwMode="auto">
            <a:xfrm>
              <a:off x="144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0" name="Rectangle 314"/>
            <p:cNvSpPr>
              <a:spLocks noChangeArrowheads="1"/>
            </p:cNvSpPr>
            <p:nvPr/>
          </p:nvSpPr>
          <p:spPr bwMode="auto">
            <a:xfrm>
              <a:off x="144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1" name="Rectangle 315"/>
            <p:cNvSpPr>
              <a:spLocks noChangeArrowheads="1"/>
            </p:cNvSpPr>
            <p:nvPr/>
          </p:nvSpPr>
          <p:spPr bwMode="auto">
            <a:xfrm>
              <a:off x="144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2" name="Rectangle 316"/>
            <p:cNvSpPr>
              <a:spLocks noChangeArrowheads="1"/>
            </p:cNvSpPr>
            <p:nvPr/>
          </p:nvSpPr>
          <p:spPr bwMode="auto">
            <a:xfrm>
              <a:off x="144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3" name="Rectangle 317"/>
            <p:cNvSpPr>
              <a:spLocks noChangeArrowheads="1"/>
            </p:cNvSpPr>
            <p:nvPr/>
          </p:nvSpPr>
          <p:spPr bwMode="auto">
            <a:xfrm>
              <a:off x="144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4" name="Rectangle 318"/>
            <p:cNvSpPr>
              <a:spLocks noChangeArrowheads="1"/>
            </p:cNvSpPr>
            <p:nvPr/>
          </p:nvSpPr>
          <p:spPr bwMode="auto">
            <a:xfrm>
              <a:off x="158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5" name="Rectangle 319"/>
            <p:cNvSpPr>
              <a:spLocks noChangeArrowheads="1"/>
            </p:cNvSpPr>
            <p:nvPr/>
          </p:nvSpPr>
          <p:spPr bwMode="auto">
            <a:xfrm>
              <a:off x="158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6" name="Rectangle 320"/>
            <p:cNvSpPr>
              <a:spLocks noChangeArrowheads="1"/>
            </p:cNvSpPr>
            <p:nvPr/>
          </p:nvSpPr>
          <p:spPr bwMode="auto">
            <a:xfrm>
              <a:off x="158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7" name="Rectangle 321"/>
            <p:cNvSpPr>
              <a:spLocks noChangeArrowheads="1"/>
            </p:cNvSpPr>
            <p:nvPr/>
          </p:nvSpPr>
          <p:spPr bwMode="auto">
            <a:xfrm>
              <a:off x="158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8" name="Rectangle 322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89" name="Rectangle 323"/>
            <p:cNvSpPr>
              <a:spLocks noChangeArrowheads="1"/>
            </p:cNvSpPr>
            <p:nvPr/>
          </p:nvSpPr>
          <p:spPr bwMode="auto">
            <a:xfrm>
              <a:off x="158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0" name="Rectangle 324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1" name="Rectangle 325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2" name="Rectangle 326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3" name="Rectangle 327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4" name="Rectangle 328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5" name="Rectangle 329"/>
            <p:cNvSpPr>
              <a:spLocks noChangeArrowheads="1"/>
            </p:cNvSpPr>
            <p:nvPr/>
          </p:nvSpPr>
          <p:spPr bwMode="auto">
            <a:xfrm>
              <a:off x="158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6" name="Rectangle 330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7" name="Rectangle 331"/>
            <p:cNvSpPr>
              <a:spLocks noChangeArrowheads="1"/>
            </p:cNvSpPr>
            <p:nvPr/>
          </p:nvSpPr>
          <p:spPr bwMode="auto">
            <a:xfrm>
              <a:off x="158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8" name="Rectangle 332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199" name="Rectangle 333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0" name="Rectangle 334"/>
            <p:cNvSpPr>
              <a:spLocks noChangeArrowheads="1"/>
            </p:cNvSpPr>
            <p:nvPr/>
          </p:nvSpPr>
          <p:spPr bwMode="auto">
            <a:xfrm>
              <a:off x="158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1" name="Rectangle 335"/>
            <p:cNvSpPr>
              <a:spLocks noChangeArrowheads="1"/>
            </p:cNvSpPr>
            <p:nvPr/>
          </p:nvSpPr>
          <p:spPr bwMode="auto">
            <a:xfrm>
              <a:off x="158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2" name="Rectangle 336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3" name="Rectangle 337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4" name="Rectangle 338"/>
            <p:cNvSpPr>
              <a:spLocks noChangeArrowheads="1"/>
            </p:cNvSpPr>
            <p:nvPr/>
          </p:nvSpPr>
          <p:spPr bwMode="auto">
            <a:xfrm>
              <a:off x="158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5" name="Rectangle 339"/>
            <p:cNvSpPr>
              <a:spLocks noChangeArrowheads="1"/>
            </p:cNvSpPr>
            <p:nvPr/>
          </p:nvSpPr>
          <p:spPr bwMode="auto">
            <a:xfrm>
              <a:off x="158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6" name="Rectangle 340"/>
            <p:cNvSpPr>
              <a:spLocks noChangeArrowheads="1"/>
            </p:cNvSpPr>
            <p:nvPr/>
          </p:nvSpPr>
          <p:spPr bwMode="auto">
            <a:xfrm>
              <a:off x="158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7" name="Rectangle 341"/>
            <p:cNvSpPr>
              <a:spLocks noChangeArrowheads="1"/>
            </p:cNvSpPr>
            <p:nvPr/>
          </p:nvSpPr>
          <p:spPr bwMode="auto">
            <a:xfrm>
              <a:off x="158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8" name="Rectangle 342"/>
            <p:cNvSpPr>
              <a:spLocks noChangeArrowheads="1"/>
            </p:cNvSpPr>
            <p:nvPr/>
          </p:nvSpPr>
          <p:spPr bwMode="auto">
            <a:xfrm>
              <a:off x="158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09" name="Rectangle 343"/>
            <p:cNvSpPr>
              <a:spLocks noChangeArrowheads="1"/>
            </p:cNvSpPr>
            <p:nvPr/>
          </p:nvSpPr>
          <p:spPr bwMode="auto">
            <a:xfrm>
              <a:off x="158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0" name="Rectangle 344"/>
            <p:cNvSpPr>
              <a:spLocks noChangeArrowheads="1"/>
            </p:cNvSpPr>
            <p:nvPr/>
          </p:nvSpPr>
          <p:spPr bwMode="auto">
            <a:xfrm>
              <a:off x="158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1" name="Rectangle 345"/>
            <p:cNvSpPr>
              <a:spLocks noChangeArrowheads="1"/>
            </p:cNvSpPr>
            <p:nvPr/>
          </p:nvSpPr>
          <p:spPr bwMode="auto">
            <a:xfrm>
              <a:off x="172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2" name="Rectangle 346"/>
            <p:cNvSpPr>
              <a:spLocks noChangeArrowheads="1"/>
            </p:cNvSpPr>
            <p:nvPr/>
          </p:nvSpPr>
          <p:spPr bwMode="auto">
            <a:xfrm>
              <a:off x="172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3" name="Rectangle 347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4" name="Rectangle 348"/>
            <p:cNvSpPr>
              <a:spLocks noChangeArrowheads="1"/>
            </p:cNvSpPr>
            <p:nvPr/>
          </p:nvSpPr>
          <p:spPr bwMode="auto">
            <a:xfrm>
              <a:off x="172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5" name="Rectangle 349"/>
            <p:cNvSpPr>
              <a:spLocks noChangeArrowheads="1"/>
            </p:cNvSpPr>
            <p:nvPr/>
          </p:nvSpPr>
          <p:spPr bwMode="auto">
            <a:xfrm>
              <a:off x="172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6" name="Rectangle 350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7" name="Rectangle 351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8" name="Rectangle 352"/>
            <p:cNvSpPr>
              <a:spLocks noChangeArrowheads="1"/>
            </p:cNvSpPr>
            <p:nvPr/>
          </p:nvSpPr>
          <p:spPr bwMode="auto">
            <a:xfrm>
              <a:off x="172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19" name="Rectangle 353"/>
            <p:cNvSpPr>
              <a:spLocks noChangeArrowheads="1"/>
            </p:cNvSpPr>
            <p:nvPr/>
          </p:nvSpPr>
          <p:spPr bwMode="auto">
            <a:xfrm>
              <a:off x="172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0" name="Rectangle 354"/>
            <p:cNvSpPr>
              <a:spLocks noChangeArrowheads="1"/>
            </p:cNvSpPr>
            <p:nvPr/>
          </p:nvSpPr>
          <p:spPr bwMode="auto">
            <a:xfrm>
              <a:off x="172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1" name="Rectangle 355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2" name="Rectangle 356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3" name="Rectangle 357"/>
            <p:cNvSpPr>
              <a:spLocks noChangeArrowheads="1"/>
            </p:cNvSpPr>
            <p:nvPr/>
          </p:nvSpPr>
          <p:spPr bwMode="auto">
            <a:xfrm>
              <a:off x="172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4" name="Rectangle 358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5" name="Rectangle 359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6" name="Rectangle 360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7" name="Rectangle 361"/>
            <p:cNvSpPr>
              <a:spLocks noChangeArrowheads="1"/>
            </p:cNvSpPr>
            <p:nvPr/>
          </p:nvSpPr>
          <p:spPr bwMode="auto">
            <a:xfrm>
              <a:off x="172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8" name="Rectangle 362"/>
            <p:cNvSpPr>
              <a:spLocks noChangeArrowheads="1"/>
            </p:cNvSpPr>
            <p:nvPr/>
          </p:nvSpPr>
          <p:spPr bwMode="auto">
            <a:xfrm>
              <a:off x="172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29" name="Rectangle 363"/>
            <p:cNvSpPr>
              <a:spLocks noChangeArrowheads="1"/>
            </p:cNvSpPr>
            <p:nvPr/>
          </p:nvSpPr>
          <p:spPr bwMode="auto">
            <a:xfrm>
              <a:off x="172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0" name="Rectangle 364"/>
            <p:cNvSpPr>
              <a:spLocks noChangeArrowheads="1"/>
            </p:cNvSpPr>
            <p:nvPr/>
          </p:nvSpPr>
          <p:spPr bwMode="auto">
            <a:xfrm>
              <a:off x="172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1" name="Rectangle 365"/>
            <p:cNvSpPr>
              <a:spLocks noChangeArrowheads="1"/>
            </p:cNvSpPr>
            <p:nvPr/>
          </p:nvSpPr>
          <p:spPr bwMode="auto">
            <a:xfrm>
              <a:off x="172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2" name="Rectangle 366"/>
            <p:cNvSpPr>
              <a:spLocks noChangeArrowheads="1"/>
            </p:cNvSpPr>
            <p:nvPr/>
          </p:nvSpPr>
          <p:spPr bwMode="auto">
            <a:xfrm>
              <a:off x="172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3" name="Rectangle 367"/>
            <p:cNvSpPr>
              <a:spLocks noChangeArrowheads="1"/>
            </p:cNvSpPr>
            <p:nvPr/>
          </p:nvSpPr>
          <p:spPr bwMode="auto">
            <a:xfrm>
              <a:off x="172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4" name="Rectangle 368"/>
            <p:cNvSpPr>
              <a:spLocks noChangeArrowheads="1"/>
            </p:cNvSpPr>
            <p:nvPr/>
          </p:nvSpPr>
          <p:spPr bwMode="auto">
            <a:xfrm>
              <a:off x="172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5" name="Rectangle 369"/>
            <p:cNvSpPr>
              <a:spLocks noChangeArrowheads="1"/>
            </p:cNvSpPr>
            <p:nvPr/>
          </p:nvSpPr>
          <p:spPr bwMode="auto">
            <a:xfrm>
              <a:off x="172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6" name="Rectangle 370"/>
            <p:cNvSpPr>
              <a:spLocks noChangeArrowheads="1"/>
            </p:cNvSpPr>
            <p:nvPr/>
          </p:nvSpPr>
          <p:spPr bwMode="auto">
            <a:xfrm>
              <a:off x="172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7" name="Rectangle 371"/>
            <p:cNvSpPr>
              <a:spLocks noChangeArrowheads="1"/>
            </p:cNvSpPr>
            <p:nvPr/>
          </p:nvSpPr>
          <p:spPr bwMode="auto">
            <a:xfrm>
              <a:off x="172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8" name="Rectangle 372"/>
            <p:cNvSpPr>
              <a:spLocks noChangeArrowheads="1"/>
            </p:cNvSpPr>
            <p:nvPr/>
          </p:nvSpPr>
          <p:spPr bwMode="auto">
            <a:xfrm>
              <a:off x="187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39" name="Rectangle 373"/>
            <p:cNvSpPr>
              <a:spLocks noChangeArrowheads="1"/>
            </p:cNvSpPr>
            <p:nvPr/>
          </p:nvSpPr>
          <p:spPr bwMode="auto">
            <a:xfrm>
              <a:off x="187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0" name="Rectangle 374"/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1" name="Rectangle 375"/>
            <p:cNvSpPr>
              <a:spLocks noChangeArrowheads="1"/>
            </p:cNvSpPr>
            <p:nvPr/>
          </p:nvSpPr>
          <p:spPr bwMode="auto">
            <a:xfrm>
              <a:off x="187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2" name="Rectangle 376"/>
            <p:cNvSpPr>
              <a:spLocks noChangeArrowheads="1"/>
            </p:cNvSpPr>
            <p:nvPr/>
          </p:nvSpPr>
          <p:spPr bwMode="auto">
            <a:xfrm>
              <a:off x="187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3" name="Rectangle 377"/>
            <p:cNvSpPr>
              <a:spLocks noChangeArrowheads="1"/>
            </p:cNvSpPr>
            <p:nvPr/>
          </p:nvSpPr>
          <p:spPr bwMode="auto">
            <a:xfrm>
              <a:off x="187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4" name="Rectangle 378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5" name="Rectangle 379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6" name="Rectangle 380"/>
            <p:cNvSpPr>
              <a:spLocks noChangeArrowheads="1"/>
            </p:cNvSpPr>
            <p:nvPr/>
          </p:nvSpPr>
          <p:spPr bwMode="auto">
            <a:xfrm>
              <a:off x="187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7" name="Rectangle 381"/>
            <p:cNvSpPr>
              <a:spLocks noChangeArrowheads="1"/>
            </p:cNvSpPr>
            <p:nvPr/>
          </p:nvSpPr>
          <p:spPr bwMode="auto">
            <a:xfrm>
              <a:off x="187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8" name="Rectangle 382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49" name="Rectangle 383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0" name="Rectangle 384"/>
            <p:cNvSpPr>
              <a:spLocks noChangeArrowheads="1"/>
            </p:cNvSpPr>
            <p:nvPr/>
          </p:nvSpPr>
          <p:spPr bwMode="auto">
            <a:xfrm>
              <a:off x="187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1" name="Rectangle 385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2" name="Rectangle 386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3" name="Rectangle 387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4" name="Rectangle 388"/>
            <p:cNvSpPr>
              <a:spLocks noChangeArrowheads="1"/>
            </p:cNvSpPr>
            <p:nvPr/>
          </p:nvSpPr>
          <p:spPr bwMode="auto">
            <a:xfrm>
              <a:off x="187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5" name="Rectangle 389"/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6" name="Rectangle 390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7" name="Rectangle 391"/>
            <p:cNvSpPr>
              <a:spLocks noChangeArrowheads="1"/>
            </p:cNvSpPr>
            <p:nvPr/>
          </p:nvSpPr>
          <p:spPr bwMode="auto">
            <a:xfrm>
              <a:off x="187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8" name="Rectangle 392"/>
            <p:cNvSpPr>
              <a:spLocks noChangeArrowheads="1"/>
            </p:cNvSpPr>
            <p:nvPr/>
          </p:nvSpPr>
          <p:spPr bwMode="auto">
            <a:xfrm>
              <a:off x="187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59" name="Rectangle 393"/>
            <p:cNvSpPr>
              <a:spLocks noChangeArrowheads="1"/>
            </p:cNvSpPr>
            <p:nvPr/>
          </p:nvSpPr>
          <p:spPr bwMode="auto">
            <a:xfrm>
              <a:off x="187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0" name="Rectangle 394"/>
            <p:cNvSpPr>
              <a:spLocks noChangeArrowheads="1"/>
            </p:cNvSpPr>
            <p:nvPr/>
          </p:nvSpPr>
          <p:spPr bwMode="auto">
            <a:xfrm>
              <a:off x="187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1" name="Rectangle 395"/>
            <p:cNvSpPr>
              <a:spLocks noChangeArrowheads="1"/>
            </p:cNvSpPr>
            <p:nvPr/>
          </p:nvSpPr>
          <p:spPr bwMode="auto">
            <a:xfrm>
              <a:off x="187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2" name="Rectangle 396"/>
            <p:cNvSpPr>
              <a:spLocks noChangeArrowheads="1"/>
            </p:cNvSpPr>
            <p:nvPr/>
          </p:nvSpPr>
          <p:spPr bwMode="auto">
            <a:xfrm>
              <a:off x="187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3" name="Rectangle 397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4" name="Rectangle 398"/>
            <p:cNvSpPr>
              <a:spLocks noChangeArrowheads="1"/>
            </p:cNvSpPr>
            <p:nvPr/>
          </p:nvSpPr>
          <p:spPr bwMode="auto">
            <a:xfrm>
              <a:off x="187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5" name="Rectangle 399"/>
            <p:cNvSpPr>
              <a:spLocks noChangeArrowheads="1"/>
            </p:cNvSpPr>
            <p:nvPr/>
          </p:nvSpPr>
          <p:spPr bwMode="auto">
            <a:xfrm>
              <a:off x="20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6" name="Rectangle 400"/>
            <p:cNvSpPr>
              <a:spLocks noChangeArrowheads="1"/>
            </p:cNvSpPr>
            <p:nvPr/>
          </p:nvSpPr>
          <p:spPr bwMode="auto">
            <a:xfrm>
              <a:off x="20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7" name="Rectangle 401"/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8" name="Rectangle 402"/>
            <p:cNvSpPr>
              <a:spLocks noChangeArrowheads="1"/>
            </p:cNvSpPr>
            <p:nvPr/>
          </p:nvSpPr>
          <p:spPr bwMode="auto">
            <a:xfrm>
              <a:off x="20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69" name="Rectangle 403"/>
            <p:cNvSpPr>
              <a:spLocks noChangeArrowheads="1"/>
            </p:cNvSpPr>
            <p:nvPr/>
          </p:nvSpPr>
          <p:spPr bwMode="auto">
            <a:xfrm>
              <a:off x="20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0" name="Rectangle 404"/>
            <p:cNvSpPr>
              <a:spLocks noChangeArrowheads="1"/>
            </p:cNvSpPr>
            <p:nvPr/>
          </p:nvSpPr>
          <p:spPr bwMode="auto">
            <a:xfrm>
              <a:off x="20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1" name="Rectangle 405"/>
            <p:cNvSpPr>
              <a:spLocks noChangeArrowheads="1"/>
            </p:cNvSpPr>
            <p:nvPr/>
          </p:nvSpPr>
          <p:spPr bwMode="auto">
            <a:xfrm>
              <a:off x="20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2" name="Rectangle 406"/>
            <p:cNvSpPr>
              <a:spLocks noChangeArrowheads="1"/>
            </p:cNvSpPr>
            <p:nvPr/>
          </p:nvSpPr>
          <p:spPr bwMode="auto">
            <a:xfrm>
              <a:off x="20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3" name="Rectangle 407"/>
            <p:cNvSpPr>
              <a:spLocks noChangeArrowheads="1"/>
            </p:cNvSpPr>
            <p:nvPr/>
          </p:nvSpPr>
          <p:spPr bwMode="auto">
            <a:xfrm>
              <a:off x="20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4" name="Rectangle 408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5" name="Rectangle 409"/>
            <p:cNvSpPr>
              <a:spLocks noChangeArrowheads="1"/>
            </p:cNvSpPr>
            <p:nvPr/>
          </p:nvSpPr>
          <p:spPr bwMode="auto">
            <a:xfrm>
              <a:off x="20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6" name="Rectangle 410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7" name="Rectangle 411"/>
            <p:cNvSpPr>
              <a:spLocks noChangeArrowheads="1"/>
            </p:cNvSpPr>
            <p:nvPr/>
          </p:nvSpPr>
          <p:spPr bwMode="auto">
            <a:xfrm>
              <a:off x="20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8" name="Rectangle 412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79" name="Rectangle 413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0" name="Rectangle 414"/>
            <p:cNvSpPr>
              <a:spLocks noChangeArrowheads="1"/>
            </p:cNvSpPr>
            <p:nvPr/>
          </p:nvSpPr>
          <p:spPr bwMode="auto">
            <a:xfrm>
              <a:off x="20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1" name="Rectangle 415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2" name="Rectangle 416"/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3" name="Rectangle 417"/>
            <p:cNvSpPr>
              <a:spLocks noChangeArrowheads="1"/>
            </p:cNvSpPr>
            <p:nvPr/>
          </p:nvSpPr>
          <p:spPr bwMode="auto">
            <a:xfrm>
              <a:off x="20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4" name="Rectangle 418"/>
            <p:cNvSpPr>
              <a:spLocks noChangeArrowheads="1"/>
            </p:cNvSpPr>
            <p:nvPr/>
          </p:nvSpPr>
          <p:spPr bwMode="auto">
            <a:xfrm>
              <a:off x="20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5" name="Rectangle 419"/>
            <p:cNvSpPr>
              <a:spLocks noChangeArrowheads="1"/>
            </p:cNvSpPr>
            <p:nvPr/>
          </p:nvSpPr>
          <p:spPr bwMode="auto">
            <a:xfrm>
              <a:off x="20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6" name="Rectangle 420"/>
            <p:cNvSpPr>
              <a:spLocks noChangeArrowheads="1"/>
            </p:cNvSpPr>
            <p:nvPr/>
          </p:nvSpPr>
          <p:spPr bwMode="auto">
            <a:xfrm>
              <a:off x="20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7" name="Rectangle 421"/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8" name="Rectangle 422"/>
            <p:cNvSpPr>
              <a:spLocks noChangeArrowheads="1"/>
            </p:cNvSpPr>
            <p:nvPr/>
          </p:nvSpPr>
          <p:spPr bwMode="auto">
            <a:xfrm>
              <a:off x="20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89" name="Rectangle 423"/>
            <p:cNvSpPr>
              <a:spLocks noChangeArrowheads="1"/>
            </p:cNvSpPr>
            <p:nvPr/>
          </p:nvSpPr>
          <p:spPr bwMode="auto">
            <a:xfrm>
              <a:off x="20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0" name="Rectangle 424"/>
            <p:cNvSpPr>
              <a:spLocks noChangeArrowheads="1"/>
            </p:cNvSpPr>
            <p:nvPr/>
          </p:nvSpPr>
          <p:spPr bwMode="auto">
            <a:xfrm>
              <a:off x="20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1" name="Rectangle 425"/>
            <p:cNvSpPr>
              <a:spLocks noChangeArrowheads="1"/>
            </p:cNvSpPr>
            <p:nvPr/>
          </p:nvSpPr>
          <p:spPr bwMode="auto">
            <a:xfrm>
              <a:off x="20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2" name="Rectangle 426"/>
            <p:cNvSpPr>
              <a:spLocks noChangeArrowheads="1"/>
            </p:cNvSpPr>
            <p:nvPr/>
          </p:nvSpPr>
          <p:spPr bwMode="auto">
            <a:xfrm>
              <a:off x="21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3" name="Rectangle 427"/>
            <p:cNvSpPr>
              <a:spLocks noChangeArrowheads="1"/>
            </p:cNvSpPr>
            <p:nvPr/>
          </p:nvSpPr>
          <p:spPr bwMode="auto">
            <a:xfrm>
              <a:off x="21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4" name="Rectangle 42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5" name="Rectangle 429"/>
            <p:cNvSpPr>
              <a:spLocks noChangeArrowheads="1"/>
            </p:cNvSpPr>
            <p:nvPr/>
          </p:nvSpPr>
          <p:spPr bwMode="auto">
            <a:xfrm>
              <a:off x="21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6" name="Rectangle 430"/>
            <p:cNvSpPr>
              <a:spLocks noChangeArrowheads="1"/>
            </p:cNvSpPr>
            <p:nvPr/>
          </p:nvSpPr>
          <p:spPr bwMode="auto">
            <a:xfrm>
              <a:off x="21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7" name="Rectangle 431"/>
            <p:cNvSpPr>
              <a:spLocks noChangeArrowheads="1"/>
            </p:cNvSpPr>
            <p:nvPr/>
          </p:nvSpPr>
          <p:spPr bwMode="auto">
            <a:xfrm>
              <a:off x="21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8" name="Rectangle 432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299" name="Rectangle 433"/>
            <p:cNvSpPr>
              <a:spLocks noChangeArrowheads="1"/>
            </p:cNvSpPr>
            <p:nvPr/>
          </p:nvSpPr>
          <p:spPr bwMode="auto">
            <a:xfrm>
              <a:off x="21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0" name="Rectangle 434"/>
            <p:cNvSpPr>
              <a:spLocks noChangeArrowheads="1"/>
            </p:cNvSpPr>
            <p:nvPr/>
          </p:nvSpPr>
          <p:spPr bwMode="auto">
            <a:xfrm>
              <a:off x="21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1" name="Rectangle 435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2" name="Rectangle 43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3" name="Rectangle 437"/>
            <p:cNvSpPr>
              <a:spLocks noChangeArrowheads="1"/>
            </p:cNvSpPr>
            <p:nvPr/>
          </p:nvSpPr>
          <p:spPr bwMode="auto">
            <a:xfrm>
              <a:off x="21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4" name="Rectangle 438"/>
            <p:cNvSpPr>
              <a:spLocks noChangeArrowheads="1"/>
            </p:cNvSpPr>
            <p:nvPr/>
          </p:nvSpPr>
          <p:spPr bwMode="auto">
            <a:xfrm>
              <a:off x="21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5" name="Rectangle 439"/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6" name="Rectangle 440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7" name="Rectangle 441"/>
            <p:cNvSpPr>
              <a:spLocks noChangeArrowheads="1"/>
            </p:cNvSpPr>
            <p:nvPr/>
          </p:nvSpPr>
          <p:spPr bwMode="auto">
            <a:xfrm>
              <a:off x="21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8" name="Rectangle 442"/>
            <p:cNvSpPr>
              <a:spLocks noChangeArrowheads="1"/>
            </p:cNvSpPr>
            <p:nvPr/>
          </p:nvSpPr>
          <p:spPr bwMode="auto">
            <a:xfrm>
              <a:off x="21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09" name="Rectangle 443"/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0" name="Rectangle 444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1" name="Rectangle 445"/>
            <p:cNvSpPr>
              <a:spLocks noChangeArrowheads="1"/>
            </p:cNvSpPr>
            <p:nvPr/>
          </p:nvSpPr>
          <p:spPr bwMode="auto">
            <a:xfrm>
              <a:off x="21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2" name="Rectangle 446"/>
            <p:cNvSpPr>
              <a:spLocks noChangeArrowheads="1"/>
            </p:cNvSpPr>
            <p:nvPr/>
          </p:nvSpPr>
          <p:spPr bwMode="auto">
            <a:xfrm>
              <a:off x="21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3" name="Rectangle 447"/>
            <p:cNvSpPr>
              <a:spLocks noChangeArrowheads="1"/>
            </p:cNvSpPr>
            <p:nvPr/>
          </p:nvSpPr>
          <p:spPr bwMode="auto">
            <a:xfrm>
              <a:off x="21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4" name="Rectangle 448"/>
            <p:cNvSpPr>
              <a:spLocks noChangeArrowheads="1"/>
            </p:cNvSpPr>
            <p:nvPr/>
          </p:nvSpPr>
          <p:spPr bwMode="auto">
            <a:xfrm>
              <a:off x="21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5" name="Rectangle 449"/>
            <p:cNvSpPr>
              <a:spLocks noChangeArrowheads="1"/>
            </p:cNvSpPr>
            <p:nvPr/>
          </p:nvSpPr>
          <p:spPr bwMode="auto">
            <a:xfrm>
              <a:off x="21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6" name="Rectangle 450"/>
            <p:cNvSpPr>
              <a:spLocks noChangeArrowheads="1"/>
            </p:cNvSpPr>
            <p:nvPr/>
          </p:nvSpPr>
          <p:spPr bwMode="auto">
            <a:xfrm>
              <a:off x="21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7" name="Rectangle 451"/>
            <p:cNvSpPr>
              <a:spLocks noChangeArrowheads="1"/>
            </p:cNvSpPr>
            <p:nvPr/>
          </p:nvSpPr>
          <p:spPr bwMode="auto">
            <a:xfrm>
              <a:off x="21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8" name="Rectangle 452"/>
            <p:cNvSpPr>
              <a:spLocks noChangeArrowheads="1"/>
            </p:cNvSpPr>
            <p:nvPr/>
          </p:nvSpPr>
          <p:spPr bwMode="auto">
            <a:xfrm>
              <a:off x="21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19" name="Rectangle 453"/>
            <p:cNvSpPr>
              <a:spLocks noChangeArrowheads="1"/>
            </p:cNvSpPr>
            <p:nvPr/>
          </p:nvSpPr>
          <p:spPr bwMode="auto">
            <a:xfrm>
              <a:off x="23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0" name="Rectangle 454"/>
            <p:cNvSpPr>
              <a:spLocks noChangeArrowheads="1"/>
            </p:cNvSpPr>
            <p:nvPr/>
          </p:nvSpPr>
          <p:spPr bwMode="auto">
            <a:xfrm>
              <a:off x="23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1" name="Rectangle 455"/>
            <p:cNvSpPr>
              <a:spLocks noChangeArrowheads="1"/>
            </p:cNvSpPr>
            <p:nvPr/>
          </p:nvSpPr>
          <p:spPr bwMode="auto">
            <a:xfrm>
              <a:off x="23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2" name="Rectangle 456"/>
            <p:cNvSpPr>
              <a:spLocks noChangeArrowheads="1"/>
            </p:cNvSpPr>
            <p:nvPr/>
          </p:nvSpPr>
          <p:spPr bwMode="auto">
            <a:xfrm>
              <a:off x="23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3" name="Rectangle 457"/>
            <p:cNvSpPr>
              <a:spLocks noChangeArrowheads="1"/>
            </p:cNvSpPr>
            <p:nvPr/>
          </p:nvSpPr>
          <p:spPr bwMode="auto">
            <a:xfrm>
              <a:off x="23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4" name="Rectangle 458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5" name="Rectangle 459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6" name="Rectangle 460"/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7" name="Rectangle 461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8" name="Rectangle 462"/>
            <p:cNvSpPr>
              <a:spLocks noChangeArrowheads="1"/>
            </p:cNvSpPr>
            <p:nvPr/>
          </p:nvSpPr>
          <p:spPr bwMode="auto">
            <a:xfrm>
              <a:off x="23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29" name="Rectangle 463"/>
            <p:cNvSpPr>
              <a:spLocks noChangeArrowheads="1"/>
            </p:cNvSpPr>
            <p:nvPr/>
          </p:nvSpPr>
          <p:spPr bwMode="auto">
            <a:xfrm>
              <a:off x="23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0" name="Rectangle 464"/>
            <p:cNvSpPr>
              <a:spLocks noChangeArrowheads="1"/>
            </p:cNvSpPr>
            <p:nvPr/>
          </p:nvSpPr>
          <p:spPr bwMode="auto">
            <a:xfrm>
              <a:off x="23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1" name="Rectangle 465"/>
            <p:cNvSpPr>
              <a:spLocks noChangeArrowheads="1"/>
            </p:cNvSpPr>
            <p:nvPr/>
          </p:nvSpPr>
          <p:spPr bwMode="auto">
            <a:xfrm>
              <a:off x="23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2" name="Rectangle 466"/>
            <p:cNvSpPr>
              <a:spLocks noChangeArrowheads="1"/>
            </p:cNvSpPr>
            <p:nvPr/>
          </p:nvSpPr>
          <p:spPr bwMode="auto">
            <a:xfrm>
              <a:off x="23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3" name="Rectangle 467"/>
            <p:cNvSpPr>
              <a:spLocks noChangeArrowheads="1"/>
            </p:cNvSpPr>
            <p:nvPr/>
          </p:nvSpPr>
          <p:spPr bwMode="auto">
            <a:xfrm>
              <a:off x="23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4" name="Rectangle 468"/>
            <p:cNvSpPr>
              <a:spLocks noChangeArrowheads="1"/>
            </p:cNvSpPr>
            <p:nvPr/>
          </p:nvSpPr>
          <p:spPr bwMode="auto">
            <a:xfrm>
              <a:off x="23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5" name="Rectangle 469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6" name="Rectangle 470"/>
            <p:cNvSpPr>
              <a:spLocks noChangeArrowheads="1"/>
            </p:cNvSpPr>
            <p:nvPr/>
          </p:nvSpPr>
          <p:spPr bwMode="auto">
            <a:xfrm>
              <a:off x="23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7" name="Rectangle 471"/>
            <p:cNvSpPr>
              <a:spLocks noChangeArrowheads="1"/>
            </p:cNvSpPr>
            <p:nvPr/>
          </p:nvSpPr>
          <p:spPr bwMode="auto">
            <a:xfrm>
              <a:off x="23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8" name="Rectangle 472"/>
            <p:cNvSpPr>
              <a:spLocks noChangeArrowheads="1"/>
            </p:cNvSpPr>
            <p:nvPr/>
          </p:nvSpPr>
          <p:spPr bwMode="auto">
            <a:xfrm>
              <a:off x="23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39" name="Rectangle 473"/>
            <p:cNvSpPr>
              <a:spLocks noChangeArrowheads="1"/>
            </p:cNvSpPr>
            <p:nvPr/>
          </p:nvSpPr>
          <p:spPr bwMode="auto">
            <a:xfrm>
              <a:off x="23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0" name="Rectangle 474"/>
            <p:cNvSpPr>
              <a:spLocks noChangeArrowheads="1"/>
            </p:cNvSpPr>
            <p:nvPr/>
          </p:nvSpPr>
          <p:spPr bwMode="auto">
            <a:xfrm>
              <a:off x="23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1" name="Rectangle 475"/>
            <p:cNvSpPr>
              <a:spLocks noChangeArrowheads="1"/>
            </p:cNvSpPr>
            <p:nvPr/>
          </p:nvSpPr>
          <p:spPr bwMode="auto">
            <a:xfrm>
              <a:off x="23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2" name="Rectangle 476"/>
            <p:cNvSpPr>
              <a:spLocks noChangeArrowheads="1"/>
            </p:cNvSpPr>
            <p:nvPr/>
          </p:nvSpPr>
          <p:spPr bwMode="auto">
            <a:xfrm>
              <a:off x="23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3" name="Rectangle 477"/>
            <p:cNvSpPr>
              <a:spLocks noChangeArrowheads="1"/>
            </p:cNvSpPr>
            <p:nvPr/>
          </p:nvSpPr>
          <p:spPr bwMode="auto">
            <a:xfrm>
              <a:off x="23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4" name="Rectangle 478"/>
            <p:cNvSpPr>
              <a:spLocks noChangeArrowheads="1"/>
            </p:cNvSpPr>
            <p:nvPr/>
          </p:nvSpPr>
          <p:spPr bwMode="auto">
            <a:xfrm>
              <a:off x="23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5" name="Rectangle 479"/>
            <p:cNvSpPr>
              <a:spLocks noChangeArrowheads="1"/>
            </p:cNvSpPr>
            <p:nvPr/>
          </p:nvSpPr>
          <p:spPr bwMode="auto">
            <a:xfrm>
              <a:off x="23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6" name="Rectangle 480"/>
            <p:cNvSpPr>
              <a:spLocks noChangeArrowheads="1"/>
            </p:cNvSpPr>
            <p:nvPr/>
          </p:nvSpPr>
          <p:spPr bwMode="auto">
            <a:xfrm>
              <a:off x="244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7" name="Rectangle 481"/>
            <p:cNvSpPr>
              <a:spLocks noChangeArrowheads="1"/>
            </p:cNvSpPr>
            <p:nvPr/>
          </p:nvSpPr>
          <p:spPr bwMode="auto">
            <a:xfrm>
              <a:off x="244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8" name="Rectangle 48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49" name="Rectangle 483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0" name="Rectangle 484"/>
            <p:cNvSpPr>
              <a:spLocks noChangeArrowheads="1"/>
            </p:cNvSpPr>
            <p:nvPr/>
          </p:nvSpPr>
          <p:spPr bwMode="auto">
            <a:xfrm>
              <a:off x="244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1" name="Rectangle 485"/>
            <p:cNvSpPr>
              <a:spLocks noChangeArrowheads="1"/>
            </p:cNvSpPr>
            <p:nvPr/>
          </p:nvSpPr>
          <p:spPr bwMode="auto">
            <a:xfrm>
              <a:off x="244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2" name="Rectangle 486"/>
            <p:cNvSpPr>
              <a:spLocks noChangeArrowheads="1"/>
            </p:cNvSpPr>
            <p:nvPr/>
          </p:nvSpPr>
          <p:spPr bwMode="auto">
            <a:xfrm>
              <a:off x="244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3" name="Rectangle 487"/>
            <p:cNvSpPr>
              <a:spLocks noChangeArrowheads="1"/>
            </p:cNvSpPr>
            <p:nvPr/>
          </p:nvSpPr>
          <p:spPr bwMode="auto">
            <a:xfrm>
              <a:off x="244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4" name="Rectangle 488"/>
            <p:cNvSpPr>
              <a:spLocks noChangeArrowheads="1"/>
            </p:cNvSpPr>
            <p:nvPr/>
          </p:nvSpPr>
          <p:spPr bwMode="auto">
            <a:xfrm>
              <a:off x="244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5" name="Rectangle 489"/>
            <p:cNvSpPr>
              <a:spLocks noChangeArrowheads="1"/>
            </p:cNvSpPr>
            <p:nvPr/>
          </p:nvSpPr>
          <p:spPr bwMode="auto">
            <a:xfrm>
              <a:off x="244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6" name="Rectangle 490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7" name="Rectangle 491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8" name="Rectangle 492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59" name="Rectangle 493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0" name="Rectangle 494"/>
            <p:cNvSpPr>
              <a:spLocks noChangeArrowheads="1"/>
            </p:cNvSpPr>
            <p:nvPr/>
          </p:nvSpPr>
          <p:spPr bwMode="auto">
            <a:xfrm>
              <a:off x="244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1" name="Rectangle 495"/>
            <p:cNvSpPr>
              <a:spLocks noChangeArrowheads="1"/>
            </p:cNvSpPr>
            <p:nvPr/>
          </p:nvSpPr>
          <p:spPr bwMode="auto">
            <a:xfrm>
              <a:off x="244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2" name="Rectangle 496"/>
            <p:cNvSpPr>
              <a:spLocks noChangeArrowheads="1"/>
            </p:cNvSpPr>
            <p:nvPr/>
          </p:nvSpPr>
          <p:spPr bwMode="auto">
            <a:xfrm>
              <a:off x="244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3" name="Rectangle 497"/>
            <p:cNvSpPr>
              <a:spLocks noChangeArrowheads="1"/>
            </p:cNvSpPr>
            <p:nvPr/>
          </p:nvSpPr>
          <p:spPr bwMode="auto">
            <a:xfrm>
              <a:off x="244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4" name="Rectangle 498"/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5" name="Rectangle 499"/>
            <p:cNvSpPr>
              <a:spLocks noChangeArrowheads="1"/>
            </p:cNvSpPr>
            <p:nvPr/>
          </p:nvSpPr>
          <p:spPr bwMode="auto">
            <a:xfrm>
              <a:off x="244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6" name="Rectangle 500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7" name="Rectangle 501"/>
            <p:cNvSpPr>
              <a:spLocks noChangeArrowheads="1"/>
            </p:cNvSpPr>
            <p:nvPr/>
          </p:nvSpPr>
          <p:spPr bwMode="auto">
            <a:xfrm>
              <a:off x="244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8" name="Rectangle 502"/>
            <p:cNvSpPr>
              <a:spLocks noChangeArrowheads="1"/>
            </p:cNvSpPr>
            <p:nvPr/>
          </p:nvSpPr>
          <p:spPr bwMode="auto">
            <a:xfrm>
              <a:off x="244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69" name="Rectangle 503"/>
            <p:cNvSpPr>
              <a:spLocks noChangeArrowheads="1"/>
            </p:cNvSpPr>
            <p:nvPr/>
          </p:nvSpPr>
          <p:spPr bwMode="auto">
            <a:xfrm>
              <a:off x="244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0" name="Rectangle 504"/>
            <p:cNvSpPr>
              <a:spLocks noChangeArrowheads="1"/>
            </p:cNvSpPr>
            <p:nvPr/>
          </p:nvSpPr>
          <p:spPr bwMode="auto">
            <a:xfrm>
              <a:off x="244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1" name="Rectangle 505"/>
            <p:cNvSpPr>
              <a:spLocks noChangeArrowheads="1"/>
            </p:cNvSpPr>
            <p:nvPr/>
          </p:nvSpPr>
          <p:spPr bwMode="auto">
            <a:xfrm>
              <a:off x="244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2" name="Rectangle 506"/>
            <p:cNvSpPr>
              <a:spLocks noChangeArrowheads="1"/>
            </p:cNvSpPr>
            <p:nvPr/>
          </p:nvSpPr>
          <p:spPr bwMode="auto">
            <a:xfrm>
              <a:off x="244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3" name="Rectangle 507"/>
            <p:cNvSpPr>
              <a:spLocks noChangeArrowheads="1"/>
            </p:cNvSpPr>
            <p:nvPr/>
          </p:nvSpPr>
          <p:spPr bwMode="auto">
            <a:xfrm>
              <a:off x="259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4" name="Rectangle 508"/>
            <p:cNvSpPr>
              <a:spLocks noChangeArrowheads="1"/>
            </p:cNvSpPr>
            <p:nvPr/>
          </p:nvSpPr>
          <p:spPr bwMode="auto">
            <a:xfrm>
              <a:off x="259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5" name="Rectangle 509"/>
            <p:cNvSpPr>
              <a:spLocks noChangeArrowheads="1"/>
            </p:cNvSpPr>
            <p:nvPr/>
          </p:nvSpPr>
          <p:spPr bwMode="auto">
            <a:xfrm>
              <a:off x="259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6" name="Rectangle 510"/>
            <p:cNvSpPr>
              <a:spLocks noChangeArrowheads="1"/>
            </p:cNvSpPr>
            <p:nvPr/>
          </p:nvSpPr>
          <p:spPr bwMode="auto">
            <a:xfrm>
              <a:off x="259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7" name="Rectangle 511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8" name="Rectangle 512"/>
            <p:cNvSpPr>
              <a:spLocks noChangeArrowheads="1"/>
            </p:cNvSpPr>
            <p:nvPr/>
          </p:nvSpPr>
          <p:spPr bwMode="auto">
            <a:xfrm>
              <a:off x="259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79" name="Rectangle 513"/>
            <p:cNvSpPr>
              <a:spLocks noChangeArrowheads="1"/>
            </p:cNvSpPr>
            <p:nvPr/>
          </p:nvSpPr>
          <p:spPr bwMode="auto">
            <a:xfrm>
              <a:off x="259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0" name="Rectangle 514"/>
            <p:cNvSpPr>
              <a:spLocks noChangeArrowheads="1"/>
            </p:cNvSpPr>
            <p:nvPr/>
          </p:nvSpPr>
          <p:spPr bwMode="auto">
            <a:xfrm>
              <a:off x="259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1" name="Rectangle 515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2" name="Rectangle 516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3" name="Rectangle 517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4" name="Rectangle 518"/>
            <p:cNvSpPr>
              <a:spLocks noChangeArrowheads="1"/>
            </p:cNvSpPr>
            <p:nvPr/>
          </p:nvSpPr>
          <p:spPr bwMode="auto">
            <a:xfrm>
              <a:off x="259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5" name="Rectangle 519"/>
            <p:cNvSpPr>
              <a:spLocks noChangeArrowheads="1"/>
            </p:cNvSpPr>
            <p:nvPr/>
          </p:nvSpPr>
          <p:spPr bwMode="auto">
            <a:xfrm>
              <a:off x="259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6" name="Rectangle 520"/>
            <p:cNvSpPr>
              <a:spLocks noChangeArrowheads="1"/>
            </p:cNvSpPr>
            <p:nvPr/>
          </p:nvSpPr>
          <p:spPr bwMode="auto">
            <a:xfrm>
              <a:off x="259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7" name="Rectangle 521"/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8" name="Rectangle 522"/>
            <p:cNvSpPr>
              <a:spLocks noChangeArrowheads="1"/>
            </p:cNvSpPr>
            <p:nvPr/>
          </p:nvSpPr>
          <p:spPr bwMode="auto">
            <a:xfrm>
              <a:off x="259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89" name="Rectangle 523"/>
            <p:cNvSpPr>
              <a:spLocks noChangeArrowheads="1"/>
            </p:cNvSpPr>
            <p:nvPr/>
          </p:nvSpPr>
          <p:spPr bwMode="auto">
            <a:xfrm>
              <a:off x="259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0" name="Rectangle 524"/>
            <p:cNvSpPr>
              <a:spLocks noChangeArrowheads="1"/>
            </p:cNvSpPr>
            <p:nvPr/>
          </p:nvSpPr>
          <p:spPr bwMode="auto">
            <a:xfrm>
              <a:off x="259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1" name="Rectangle 525"/>
            <p:cNvSpPr>
              <a:spLocks noChangeArrowheads="1"/>
            </p:cNvSpPr>
            <p:nvPr/>
          </p:nvSpPr>
          <p:spPr bwMode="auto">
            <a:xfrm>
              <a:off x="259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2" name="Rectangle 526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3" name="Rectangle 527"/>
            <p:cNvSpPr>
              <a:spLocks noChangeArrowheads="1"/>
            </p:cNvSpPr>
            <p:nvPr/>
          </p:nvSpPr>
          <p:spPr bwMode="auto">
            <a:xfrm>
              <a:off x="259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4" name="Rectangle 528"/>
            <p:cNvSpPr>
              <a:spLocks noChangeArrowheads="1"/>
            </p:cNvSpPr>
            <p:nvPr/>
          </p:nvSpPr>
          <p:spPr bwMode="auto">
            <a:xfrm>
              <a:off x="259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5" name="Rectangle 529"/>
            <p:cNvSpPr>
              <a:spLocks noChangeArrowheads="1"/>
            </p:cNvSpPr>
            <p:nvPr/>
          </p:nvSpPr>
          <p:spPr bwMode="auto">
            <a:xfrm>
              <a:off x="259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6" name="Rectangle 530"/>
            <p:cNvSpPr>
              <a:spLocks noChangeArrowheads="1"/>
            </p:cNvSpPr>
            <p:nvPr/>
          </p:nvSpPr>
          <p:spPr bwMode="auto">
            <a:xfrm>
              <a:off x="273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7" name="Rectangle 531"/>
            <p:cNvSpPr>
              <a:spLocks noChangeArrowheads="1"/>
            </p:cNvSpPr>
            <p:nvPr/>
          </p:nvSpPr>
          <p:spPr bwMode="auto">
            <a:xfrm>
              <a:off x="273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8" name="Rectangle 532"/>
            <p:cNvSpPr>
              <a:spLocks noChangeArrowheads="1"/>
            </p:cNvSpPr>
            <p:nvPr/>
          </p:nvSpPr>
          <p:spPr bwMode="auto">
            <a:xfrm>
              <a:off x="273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399" name="Rectangle 533"/>
            <p:cNvSpPr>
              <a:spLocks noChangeArrowheads="1"/>
            </p:cNvSpPr>
            <p:nvPr/>
          </p:nvSpPr>
          <p:spPr bwMode="auto">
            <a:xfrm>
              <a:off x="273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0" name="Rectangle 534"/>
            <p:cNvSpPr>
              <a:spLocks noChangeArrowheads="1"/>
            </p:cNvSpPr>
            <p:nvPr/>
          </p:nvSpPr>
          <p:spPr bwMode="auto">
            <a:xfrm>
              <a:off x="273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1" name="Rectangle 535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2" name="Rectangle 536"/>
            <p:cNvSpPr>
              <a:spLocks noChangeArrowheads="1"/>
            </p:cNvSpPr>
            <p:nvPr/>
          </p:nvSpPr>
          <p:spPr bwMode="auto">
            <a:xfrm>
              <a:off x="273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3" name="Rectangle 537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4" name="Rectangle 538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5" name="Rectangle 539"/>
            <p:cNvSpPr>
              <a:spLocks noChangeArrowheads="1"/>
            </p:cNvSpPr>
            <p:nvPr/>
          </p:nvSpPr>
          <p:spPr bwMode="auto">
            <a:xfrm>
              <a:off x="273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6" name="Rectangle 540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7" name="Rectangle 541"/>
            <p:cNvSpPr>
              <a:spLocks noChangeArrowheads="1"/>
            </p:cNvSpPr>
            <p:nvPr/>
          </p:nvSpPr>
          <p:spPr bwMode="auto">
            <a:xfrm>
              <a:off x="273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8" name="Rectangle 542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09" name="Rectangle 543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0" name="Rectangle 544"/>
            <p:cNvSpPr>
              <a:spLocks noChangeArrowheads="1"/>
            </p:cNvSpPr>
            <p:nvPr/>
          </p:nvSpPr>
          <p:spPr bwMode="auto">
            <a:xfrm>
              <a:off x="273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1" name="Rectangle 545"/>
            <p:cNvSpPr>
              <a:spLocks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2" name="Rectangle 546"/>
            <p:cNvSpPr>
              <a:spLocks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3" name="Rectangle 547"/>
            <p:cNvSpPr>
              <a:spLocks noChangeArrowheads="1"/>
            </p:cNvSpPr>
            <p:nvPr/>
          </p:nvSpPr>
          <p:spPr bwMode="auto">
            <a:xfrm>
              <a:off x="273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4" name="Rectangle 548"/>
            <p:cNvSpPr>
              <a:spLocks noChangeArrowheads="1"/>
            </p:cNvSpPr>
            <p:nvPr/>
          </p:nvSpPr>
          <p:spPr bwMode="auto">
            <a:xfrm>
              <a:off x="273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5" name="Rectangle 549"/>
            <p:cNvSpPr>
              <a:spLocks noChangeArrowheads="1"/>
            </p:cNvSpPr>
            <p:nvPr/>
          </p:nvSpPr>
          <p:spPr bwMode="auto">
            <a:xfrm>
              <a:off x="273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6" name="Rectangle 550"/>
            <p:cNvSpPr>
              <a:spLocks noChangeArrowheads="1"/>
            </p:cNvSpPr>
            <p:nvPr/>
          </p:nvSpPr>
          <p:spPr bwMode="auto">
            <a:xfrm>
              <a:off x="273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7" name="Rectangle 551"/>
            <p:cNvSpPr>
              <a:spLocks noChangeArrowheads="1"/>
            </p:cNvSpPr>
            <p:nvPr/>
          </p:nvSpPr>
          <p:spPr bwMode="auto">
            <a:xfrm>
              <a:off x="273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8" name="Rectangle 552"/>
            <p:cNvSpPr>
              <a:spLocks noChangeArrowheads="1"/>
            </p:cNvSpPr>
            <p:nvPr/>
          </p:nvSpPr>
          <p:spPr bwMode="auto">
            <a:xfrm>
              <a:off x="273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19" name="Rectangle 553"/>
            <p:cNvSpPr>
              <a:spLocks noChangeArrowheads="1"/>
            </p:cNvSpPr>
            <p:nvPr/>
          </p:nvSpPr>
          <p:spPr bwMode="auto">
            <a:xfrm>
              <a:off x="288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0" name="Rectangle 554"/>
            <p:cNvSpPr>
              <a:spLocks noChangeArrowheads="1"/>
            </p:cNvSpPr>
            <p:nvPr/>
          </p:nvSpPr>
          <p:spPr bwMode="auto">
            <a:xfrm>
              <a:off x="288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1" name="Rectangle 555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2" name="Rectangle 556"/>
            <p:cNvSpPr>
              <a:spLocks noChangeArrowheads="1"/>
            </p:cNvSpPr>
            <p:nvPr/>
          </p:nvSpPr>
          <p:spPr bwMode="auto">
            <a:xfrm>
              <a:off x="288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3" name="Rectangle 557"/>
            <p:cNvSpPr>
              <a:spLocks noChangeArrowheads="1"/>
            </p:cNvSpPr>
            <p:nvPr/>
          </p:nvSpPr>
          <p:spPr bwMode="auto">
            <a:xfrm>
              <a:off x="288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4" name="Rectangle 558"/>
            <p:cNvSpPr>
              <a:spLocks noChangeArrowheads="1"/>
            </p:cNvSpPr>
            <p:nvPr/>
          </p:nvSpPr>
          <p:spPr bwMode="auto">
            <a:xfrm>
              <a:off x="288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5" name="Rectangle 559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6" name="Rectangle 560"/>
            <p:cNvSpPr>
              <a:spLocks noChangeArrowheads="1"/>
            </p:cNvSpPr>
            <p:nvPr/>
          </p:nvSpPr>
          <p:spPr bwMode="auto">
            <a:xfrm>
              <a:off x="288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7" name="Rectangle 561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8" name="Rectangle 562"/>
            <p:cNvSpPr>
              <a:spLocks noChangeArrowheads="1"/>
            </p:cNvSpPr>
            <p:nvPr/>
          </p:nvSpPr>
          <p:spPr bwMode="auto">
            <a:xfrm>
              <a:off x="288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29" name="Rectangle 563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0" name="Rectangle 564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1" name="Rectangle 565"/>
            <p:cNvSpPr>
              <a:spLocks noChangeArrowheads="1"/>
            </p:cNvSpPr>
            <p:nvPr/>
          </p:nvSpPr>
          <p:spPr bwMode="auto">
            <a:xfrm>
              <a:off x="288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2" name="Rectangle 566"/>
            <p:cNvSpPr>
              <a:spLocks noChangeArrowheads="1"/>
            </p:cNvSpPr>
            <p:nvPr/>
          </p:nvSpPr>
          <p:spPr bwMode="auto">
            <a:xfrm>
              <a:off x="288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3" name="Rectangle 567"/>
            <p:cNvSpPr>
              <a:spLocks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4" name="Rectangle 568"/>
            <p:cNvSpPr>
              <a:spLocks noChangeArrowheads="1"/>
            </p:cNvSpPr>
            <p:nvPr/>
          </p:nvSpPr>
          <p:spPr bwMode="auto">
            <a:xfrm>
              <a:off x="288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5" name="Rectangle 569"/>
            <p:cNvSpPr>
              <a:spLocks noChangeArrowheads="1"/>
            </p:cNvSpPr>
            <p:nvPr/>
          </p:nvSpPr>
          <p:spPr bwMode="auto">
            <a:xfrm>
              <a:off x="288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6" name="Rectangle 570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7" name="Rectangle 571"/>
            <p:cNvSpPr>
              <a:spLocks noChangeArrowheads="1"/>
            </p:cNvSpPr>
            <p:nvPr/>
          </p:nvSpPr>
          <p:spPr bwMode="auto">
            <a:xfrm>
              <a:off x="288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8" name="Rectangle 572"/>
            <p:cNvSpPr>
              <a:spLocks noChangeArrowheads="1"/>
            </p:cNvSpPr>
            <p:nvPr/>
          </p:nvSpPr>
          <p:spPr bwMode="auto">
            <a:xfrm>
              <a:off x="288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39" name="Rectangle 573"/>
            <p:cNvSpPr>
              <a:spLocks noChangeArrowheads="1"/>
            </p:cNvSpPr>
            <p:nvPr/>
          </p:nvSpPr>
          <p:spPr bwMode="auto">
            <a:xfrm>
              <a:off x="288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0" name="Rectangle 574"/>
            <p:cNvSpPr>
              <a:spLocks noChangeArrowheads="1"/>
            </p:cNvSpPr>
            <p:nvPr/>
          </p:nvSpPr>
          <p:spPr bwMode="auto">
            <a:xfrm>
              <a:off x="302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1" name="Rectangle 575"/>
            <p:cNvSpPr>
              <a:spLocks noChangeArrowheads="1"/>
            </p:cNvSpPr>
            <p:nvPr/>
          </p:nvSpPr>
          <p:spPr bwMode="auto">
            <a:xfrm>
              <a:off x="302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2" name="Rectangle 576"/>
            <p:cNvSpPr>
              <a:spLocks noChangeArrowheads="1"/>
            </p:cNvSpPr>
            <p:nvPr/>
          </p:nvSpPr>
          <p:spPr bwMode="auto">
            <a:xfrm>
              <a:off x="302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3" name="Rectangle 577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4" name="Rectangle 578"/>
            <p:cNvSpPr>
              <a:spLocks noChangeArrowheads="1"/>
            </p:cNvSpPr>
            <p:nvPr/>
          </p:nvSpPr>
          <p:spPr bwMode="auto">
            <a:xfrm>
              <a:off x="302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5" name="Rectangle 579"/>
            <p:cNvSpPr>
              <a:spLocks noChangeArrowheads="1"/>
            </p:cNvSpPr>
            <p:nvPr/>
          </p:nvSpPr>
          <p:spPr bwMode="auto">
            <a:xfrm>
              <a:off x="302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6" name="Rectangle 580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7" name="Rectangle 581"/>
            <p:cNvSpPr>
              <a:spLocks noChangeArrowheads="1"/>
            </p:cNvSpPr>
            <p:nvPr/>
          </p:nvSpPr>
          <p:spPr bwMode="auto">
            <a:xfrm>
              <a:off x="302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8" name="Rectangle 582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49" name="Rectangle 583"/>
            <p:cNvSpPr>
              <a:spLocks noChangeArrowheads="1"/>
            </p:cNvSpPr>
            <p:nvPr/>
          </p:nvSpPr>
          <p:spPr bwMode="auto">
            <a:xfrm>
              <a:off x="302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0" name="Rectangle 584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1" name="Rectangle 585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2" name="Rectangle 586"/>
            <p:cNvSpPr>
              <a:spLocks noChangeArrowheads="1"/>
            </p:cNvSpPr>
            <p:nvPr/>
          </p:nvSpPr>
          <p:spPr bwMode="auto">
            <a:xfrm>
              <a:off x="302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3" name="Rectangle 587"/>
            <p:cNvSpPr>
              <a:spLocks noChangeArrowheads="1"/>
            </p:cNvSpPr>
            <p:nvPr/>
          </p:nvSpPr>
          <p:spPr bwMode="auto">
            <a:xfrm>
              <a:off x="302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4" name="Rectangle 588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5" name="Rectangle 589"/>
            <p:cNvSpPr>
              <a:spLocks noChangeArrowheads="1"/>
            </p:cNvSpPr>
            <p:nvPr/>
          </p:nvSpPr>
          <p:spPr bwMode="auto">
            <a:xfrm>
              <a:off x="302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6" name="Rectangle 590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7" name="Rectangle 591"/>
            <p:cNvSpPr>
              <a:spLocks noChangeArrowheads="1"/>
            </p:cNvSpPr>
            <p:nvPr/>
          </p:nvSpPr>
          <p:spPr bwMode="auto">
            <a:xfrm>
              <a:off x="302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8" name="Rectangle 592"/>
            <p:cNvSpPr>
              <a:spLocks noChangeArrowheads="1"/>
            </p:cNvSpPr>
            <p:nvPr/>
          </p:nvSpPr>
          <p:spPr bwMode="auto">
            <a:xfrm>
              <a:off x="302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59" name="Rectangle 593"/>
            <p:cNvSpPr>
              <a:spLocks noChangeArrowheads="1"/>
            </p:cNvSpPr>
            <p:nvPr/>
          </p:nvSpPr>
          <p:spPr bwMode="auto">
            <a:xfrm>
              <a:off x="302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0" name="Rectangle 594"/>
            <p:cNvSpPr>
              <a:spLocks noChangeArrowheads="1"/>
            </p:cNvSpPr>
            <p:nvPr/>
          </p:nvSpPr>
          <p:spPr bwMode="auto">
            <a:xfrm>
              <a:off x="302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1" name="Rectangle 595"/>
            <p:cNvSpPr>
              <a:spLocks noChangeArrowheads="1"/>
            </p:cNvSpPr>
            <p:nvPr/>
          </p:nvSpPr>
          <p:spPr bwMode="auto">
            <a:xfrm>
              <a:off x="302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2" name="Rectangle 596"/>
            <p:cNvSpPr>
              <a:spLocks noChangeArrowheads="1"/>
            </p:cNvSpPr>
            <p:nvPr/>
          </p:nvSpPr>
          <p:spPr bwMode="auto">
            <a:xfrm>
              <a:off x="302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3" name="Rectangle 597"/>
            <p:cNvSpPr>
              <a:spLocks noChangeArrowheads="1"/>
            </p:cNvSpPr>
            <p:nvPr/>
          </p:nvSpPr>
          <p:spPr bwMode="auto">
            <a:xfrm>
              <a:off x="3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4" name="Rectangle 598"/>
            <p:cNvSpPr>
              <a:spLocks noChangeArrowheads="1"/>
            </p:cNvSpPr>
            <p:nvPr/>
          </p:nvSpPr>
          <p:spPr bwMode="auto">
            <a:xfrm>
              <a:off x="3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5" name="Rectangle 599"/>
            <p:cNvSpPr>
              <a:spLocks noChangeArrowheads="1"/>
            </p:cNvSpPr>
            <p:nvPr/>
          </p:nvSpPr>
          <p:spPr bwMode="auto">
            <a:xfrm>
              <a:off x="3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6" name="Rectangle 600"/>
            <p:cNvSpPr>
              <a:spLocks noChangeArrowheads="1"/>
            </p:cNvSpPr>
            <p:nvPr/>
          </p:nvSpPr>
          <p:spPr bwMode="auto">
            <a:xfrm>
              <a:off x="3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7" name="Rectangle 601"/>
            <p:cNvSpPr>
              <a:spLocks noChangeArrowheads="1"/>
            </p:cNvSpPr>
            <p:nvPr/>
          </p:nvSpPr>
          <p:spPr bwMode="auto">
            <a:xfrm>
              <a:off x="3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8" name="Rectangle 602"/>
            <p:cNvSpPr>
              <a:spLocks noChangeArrowheads="1"/>
            </p:cNvSpPr>
            <p:nvPr/>
          </p:nvSpPr>
          <p:spPr bwMode="auto">
            <a:xfrm>
              <a:off x="3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69" name="Rectangle 603"/>
            <p:cNvSpPr>
              <a:spLocks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0" name="Rectangle 604"/>
            <p:cNvSpPr>
              <a:spLocks noChangeArrowheads="1"/>
            </p:cNvSpPr>
            <p:nvPr/>
          </p:nvSpPr>
          <p:spPr bwMode="auto">
            <a:xfrm>
              <a:off x="3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1" name="Rectangle 605"/>
            <p:cNvSpPr>
              <a:spLocks noChangeArrowheads="1"/>
            </p:cNvSpPr>
            <p:nvPr/>
          </p:nvSpPr>
          <p:spPr bwMode="auto">
            <a:xfrm>
              <a:off x="3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2" name="Rectangle 606"/>
            <p:cNvSpPr>
              <a:spLocks noChangeArrowheads="1"/>
            </p:cNvSpPr>
            <p:nvPr/>
          </p:nvSpPr>
          <p:spPr bwMode="auto">
            <a:xfrm>
              <a:off x="3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3" name="Rectangle 607"/>
            <p:cNvSpPr>
              <a:spLocks noChangeArrowheads="1"/>
            </p:cNvSpPr>
            <p:nvPr/>
          </p:nvSpPr>
          <p:spPr bwMode="auto">
            <a:xfrm>
              <a:off x="3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4" name="Rectangle 608"/>
            <p:cNvSpPr>
              <a:spLocks noChangeArrowheads="1"/>
            </p:cNvSpPr>
            <p:nvPr/>
          </p:nvSpPr>
          <p:spPr bwMode="auto">
            <a:xfrm>
              <a:off x="3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475" name="Rectangle 609"/>
            <p:cNvSpPr>
              <a:spLocks noChangeArrowheads="1"/>
            </p:cNvSpPr>
            <p:nvPr/>
          </p:nvSpPr>
          <p:spPr bwMode="auto">
            <a:xfrm>
              <a:off x="3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6" name="Rectangle 610"/>
            <p:cNvSpPr>
              <a:spLocks noChangeArrowheads="1"/>
            </p:cNvSpPr>
            <p:nvPr/>
          </p:nvSpPr>
          <p:spPr bwMode="auto">
            <a:xfrm>
              <a:off x="3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7" name="Rectangle 611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8" name="Rectangle 612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79" name="Rectangle 613"/>
            <p:cNvSpPr>
              <a:spLocks noChangeArrowheads="1"/>
            </p:cNvSpPr>
            <p:nvPr/>
          </p:nvSpPr>
          <p:spPr bwMode="auto">
            <a:xfrm>
              <a:off x="3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0" name="Rectangle 614"/>
            <p:cNvSpPr>
              <a:spLocks noChangeArrowheads="1"/>
            </p:cNvSpPr>
            <p:nvPr/>
          </p:nvSpPr>
          <p:spPr bwMode="auto">
            <a:xfrm>
              <a:off x="3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1" name="Rectangle 615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2" name="Rectangle 616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3" name="Rectangle 617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4" name="Rectangle 618"/>
            <p:cNvSpPr>
              <a:spLocks noChangeArrowheads="1"/>
            </p:cNvSpPr>
            <p:nvPr/>
          </p:nvSpPr>
          <p:spPr bwMode="auto">
            <a:xfrm>
              <a:off x="3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5" name="Rectangle 619"/>
            <p:cNvSpPr>
              <a:spLocks noChangeArrowheads="1"/>
            </p:cNvSpPr>
            <p:nvPr/>
          </p:nvSpPr>
          <p:spPr bwMode="auto">
            <a:xfrm>
              <a:off x="3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6" name="Rectangle 620"/>
            <p:cNvSpPr>
              <a:spLocks noChangeArrowheads="1"/>
            </p:cNvSpPr>
            <p:nvPr/>
          </p:nvSpPr>
          <p:spPr bwMode="auto">
            <a:xfrm>
              <a:off x="3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7" name="Rectangle 621"/>
            <p:cNvSpPr>
              <a:spLocks noChangeArrowheads="1"/>
            </p:cNvSpPr>
            <p:nvPr/>
          </p:nvSpPr>
          <p:spPr bwMode="auto">
            <a:xfrm>
              <a:off x="3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8" name="Rectangle 622"/>
            <p:cNvSpPr>
              <a:spLocks noChangeArrowheads="1"/>
            </p:cNvSpPr>
            <p:nvPr/>
          </p:nvSpPr>
          <p:spPr bwMode="auto">
            <a:xfrm>
              <a:off x="3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89" name="Rectangle 623"/>
            <p:cNvSpPr>
              <a:spLocks noChangeArrowheads="1"/>
            </p:cNvSpPr>
            <p:nvPr/>
          </p:nvSpPr>
          <p:spPr bwMode="auto">
            <a:xfrm>
              <a:off x="3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0" name="Rectangle 624"/>
            <p:cNvSpPr>
              <a:spLocks noChangeArrowheads="1"/>
            </p:cNvSpPr>
            <p:nvPr/>
          </p:nvSpPr>
          <p:spPr bwMode="auto">
            <a:xfrm>
              <a:off x="3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1" name="Rectangle 625"/>
            <p:cNvSpPr>
              <a:spLocks noChangeArrowheads="1"/>
            </p:cNvSpPr>
            <p:nvPr/>
          </p:nvSpPr>
          <p:spPr bwMode="auto">
            <a:xfrm>
              <a:off x="3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2" name="Rectangle 626"/>
            <p:cNvSpPr>
              <a:spLocks noChangeArrowheads="1"/>
            </p:cNvSpPr>
            <p:nvPr/>
          </p:nvSpPr>
          <p:spPr bwMode="auto">
            <a:xfrm>
              <a:off x="3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3" name="Rectangle 627"/>
            <p:cNvSpPr>
              <a:spLocks noChangeArrowheads="1"/>
            </p:cNvSpPr>
            <p:nvPr/>
          </p:nvSpPr>
          <p:spPr bwMode="auto">
            <a:xfrm>
              <a:off x="3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4" name="Rectangle 628"/>
            <p:cNvSpPr>
              <a:spLocks noChangeArrowheads="1"/>
            </p:cNvSpPr>
            <p:nvPr/>
          </p:nvSpPr>
          <p:spPr bwMode="auto">
            <a:xfrm>
              <a:off x="3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5" name="Rectangle 629"/>
            <p:cNvSpPr>
              <a:spLocks noChangeArrowheads="1"/>
            </p:cNvSpPr>
            <p:nvPr/>
          </p:nvSpPr>
          <p:spPr bwMode="auto">
            <a:xfrm>
              <a:off x="3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6" name="Rectangle 630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7" name="Rectangle 631"/>
            <p:cNvSpPr>
              <a:spLocks noChangeArrowheads="1"/>
            </p:cNvSpPr>
            <p:nvPr/>
          </p:nvSpPr>
          <p:spPr bwMode="auto">
            <a:xfrm>
              <a:off x="3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8" name="Rectangle 632"/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499" name="Rectangle 633"/>
            <p:cNvSpPr>
              <a:spLocks noChangeArrowheads="1"/>
            </p:cNvSpPr>
            <p:nvPr/>
          </p:nvSpPr>
          <p:spPr bwMode="auto">
            <a:xfrm>
              <a:off x="3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0" name="Rectangle 634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1" name="Rectangle 635"/>
            <p:cNvSpPr>
              <a:spLocks noChangeArrowheads="1"/>
            </p:cNvSpPr>
            <p:nvPr/>
          </p:nvSpPr>
          <p:spPr bwMode="auto">
            <a:xfrm>
              <a:off x="3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2" name="Rectangle 636"/>
            <p:cNvSpPr>
              <a:spLocks noChangeArrowheads="1"/>
            </p:cNvSpPr>
            <p:nvPr/>
          </p:nvSpPr>
          <p:spPr bwMode="auto">
            <a:xfrm>
              <a:off x="3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3" name="Rectangle 637"/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4" name="Rectangle 638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5" name="Rectangle 639"/>
            <p:cNvSpPr>
              <a:spLocks noChangeArrowheads="1"/>
            </p:cNvSpPr>
            <p:nvPr/>
          </p:nvSpPr>
          <p:spPr bwMode="auto">
            <a:xfrm>
              <a:off x="3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6" name="Rectangle 640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7" name="Rectangle 641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8" name="Rectangle 642"/>
            <p:cNvSpPr>
              <a:spLocks noChangeArrowheads="1"/>
            </p:cNvSpPr>
            <p:nvPr/>
          </p:nvSpPr>
          <p:spPr bwMode="auto">
            <a:xfrm>
              <a:off x="3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09" name="Rectangle 643"/>
            <p:cNvSpPr>
              <a:spLocks noChangeArrowheads="1"/>
            </p:cNvSpPr>
            <p:nvPr/>
          </p:nvSpPr>
          <p:spPr bwMode="auto">
            <a:xfrm>
              <a:off x="3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0" name="Rectangle 644"/>
            <p:cNvSpPr>
              <a:spLocks noChangeArrowheads="1"/>
            </p:cNvSpPr>
            <p:nvPr/>
          </p:nvSpPr>
          <p:spPr bwMode="auto">
            <a:xfrm>
              <a:off x="3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1" name="Rectangle 645"/>
            <p:cNvSpPr>
              <a:spLocks noChangeArrowheads="1"/>
            </p:cNvSpPr>
            <p:nvPr/>
          </p:nvSpPr>
          <p:spPr bwMode="auto">
            <a:xfrm>
              <a:off x="3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2" name="Rectangle 646"/>
            <p:cNvSpPr>
              <a:spLocks noChangeArrowheads="1"/>
            </p:cNvSpPr>
            <p:nvPr/>
          </p:nvSpPr>
          <p:spPr bwMode="auto">
            <a:xfrm>
              <a:off x="3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3" name="Rectangle 647"/>
            <p:cNvSpPr>
              <a:spLocks noChangeArrowheads="1"/>
            </p:cNvSpPr>
            <p:nvPr/>
          </p:nvSpPr>
          <p:spPr bwMode="auto">
            <a:xfrm>
              <a:off x="3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4" name="Rectangle 648"/>
            <p:cNvSpPr>
              <a:spLocks noChangeArrowheads="1"/>
            </p:cNvSpPr>
            <p:nvPr/>
          </p:nvSpPr>
          <p:spPr bwMode="auto">
            <a:xfrm>
              <a:off x="3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5" name="Rectangle 649"/>
            <p:cNvSpPr>
              <a:spLocks noChangeArrowheads="1"/>
            </p:cNvSpPr>
            <p:nvPr/>
          </p:nvSpPr>
          <p:spPr bwMode="auto">
            <a:xfrm>
              <a:off x="3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6" name="Rectangle 650"/>
            <p:cNvSpPr>
              <a:spLocks noChangeArrowheads="1"/>
            </p:cNvSpPr>
            <p:nvPr/>
          </p:nvSpPr>
          <p:spPr bwMode="auto">
            <a:xfrm>
              <a:off x="3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7" name="Rectangle 651"/>
            <p:cNvSpPr>
              <a:spLocks noChangeArrowheads="1"/>
            </p:cNvSpPr>
            <p:nvPr/>
          </p:nvSpPr>
          <p:spPr bwMode="auto">
            <a:xfrm>
              <a:off x="3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8" name="Rectangle 652"/>
            <p:cNvSpPr>
              <a:spLocks noChangeArrowheads="1"/>
            </p:cNvSpPr>
            <p:nvPr/>
          </p:nvSpPr>
          <p:spPr bwMode="auto">
            <a:xfrm>
              <a:off x="3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19" name="Rectangle 653"/>
            <p:cNvSpPr>
              <a:spLocks noChangeArrowheads="1"/>
            </p:cNvSpPr>
            <p:nvPr/>
          </p:nvSpPr>
          <p:spPr bwMode="auto">
            <a:xfrm>
              <a:off x="3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0" name="Rectangle 654"/>
            <p:cNvSpPr>
              <a:spLocks noChangeArrowheads="1"/>
            </p:cNvSpPr>
            <p:nvPr/>
          </p:nvSpPr>
          <p:spPr bwMode="auto">
            <a:xfrm>
              <a:off x="3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1" name="Rectangle 655"/>
            <p:cNvSpPr>
              <a:spLocks noChangeArrowheads="1"/>
            </p:cNvSpPr>
            <p:nvPr/>
          </p:nvSpPr>
          <p:spPr bwMode="auto">
            <a:xfrm>
              <a:off x="3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2" name="Rectangle 65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3" name="Rectangle 657"/>
            <p:cNvSpPr>
              <a:spLocks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4" name="Rectangle 658"/>
            <p:cNvSpPr>
              <a:spLocks noChangeArrowheads="1"/>
            </p:cNvSpPr>
            <p:nvPr/>
          </p:nvSpPr>
          <p:spPr bwMode="auto">
            <a:xfrm>
              <a:off x="3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5" name="Rectangle 659"/>
            <p:cNvSpPr>
              <a:spLocks noChangeArrowheads="1"/>
            </p:cNvSpPr>
            <p:nvPr/>
          </p:nvSpPr>
          <p:spPr bwMode="auto">
            <a:xfrm>
              <a:off x="3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6" name="Rectangle 660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7" name="Rectangle 661"/>
            <p:cNvSpPr>
              <a:spLocks noChangeArrowheads="1"/>
            </p:cNvSpPr>
            <p:nvPr/>
          </p:nvSpPr>
          <p:spPr bwMode="auto">
            <a:xfrm>
              <a:off x="3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8" name="Rectangle 662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29" name="Rectangle 663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0" name="Rectangle 664"/>
            <p:cNvSpPr>
              <a:spLocks noChangeArrowheads="1"/>
            </p:cNvSpPr>
            <p:nvPr/>
          </p:nvSpPr>
          <p:spPr bwMode="auto">
            <a:xfrm>
              <a:off x="3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1" name="Rectangle 665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2" name="Rectangle 666"/>
            <p:cNvSpPr>
              <a:spLocks noChangeArrowheads="1"/>
            </p:cNvSpPr>
            <p:nvPr/>
          </p:nvSpPr>
          <p:spPr bwMode="auto">
            <a:xfrm>
              <a:off x="3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3" name="Rectangle 667"/>
            <p:cNvSpPr>
              <a:spLocks noChangeArrowheads="1"/>
            </p:cNvSpPr>
            <p:nvPr/>
          </p:nvSpPr>
          <p:spPr bwMode="auto">
            <a:xfrm>
              <a:off x="3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4" name="Rectangle 668"/>
            <p:cNvSpPr>
              <a:spLocks noChangeArrowheads="1"/>
            </p:cNvSpPr>
            <p:nvPr/>
          </p:nvSpPr>
          <p:spPr bwMode="auto">
            <a:xfrm>
              <a:off x="3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5" name="Rectangle 669"/>
            <p:cNvSpPr>
              <a:spLocks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6" name="Rectangle 670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7" name="Rectangle 671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8" name="Rectangle 672"/>
            <p:cNvSpPr>
              <a:spLocks noChangeArrowheads="1"/>
            </p:cNvSpPr>
            <p:nvPr/>
          </p:nvSpPr>
          <p:spPr bwMode="auto">
            <a:xfrm>
              <a:off x="3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39" name="Rectangle 673"/>
            <p:cNvSpPr>
              <a:spLocks noChangeArrowheads="1"/>
            </p:cNvSpPr>
            <p:nvPr/>
          </p:nvSpPr>
          <p:spPr bwMode="auto">
            <a:xfrm>
              <a:off x="3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0" name="Rectangle 674"/>
            <p:cNvSpPr>
              <a:spLocks noChangeArrowheads="1"/>
            </p:cNvSpPr>
            <p:nvPr/>
          </p:nvSpPr>
          <p:spPr bwMode="auto">
            <a:xfrm>
              <a:off x="3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1" name="Rectangle 675"/>
            <p:cNvSpPr>
              <a:spLocks noChangeArrowheads="1"/>
            </p:cNvSpPr>
            <p:nvPr/>
          </p:nvSpPr>
          <p:spPr bwMode="auto">
            <a:xfrm>
              <a:off x="3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2" name="Rectangle 676"/>
            <p:cNvSpPr>
              <a:spLocks noChangeArrowheads="1"/>
            </p:cNvSpPr>
            <p:nvPr/>
          </p:nvSpPr>
          <p:spPr bwMode="auto">
            <a:xfrm>
              <a:off x="3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3" name="Rectangle 677"/>
            <p:cNvSpPr>
              <a:spLocks noChangeArrowheads="1"/>
            </p:cNvSpPr>
            <p:nvPr/>
          </p:nvSpPr>
          <p:spPr bwMode="auto">
            <a:xfrm>
              <a:off x="3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4" name="Rectangle 678"/>
            <p:cNvSpPr>
              <a:spLocks noChangeArrowheads="1"/>
            </p:cNvSpPr>
            <p:nvPr/>
          </p:nvSpPr>
          <p:spPr bwMode="auto">
            <a:xfrm>
              <a:off x="360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5" name="Rectangle 679"/>
            <p:cNvSpPr>
              <a:spLocks noChangeArrowheads="1"/>
            </p:cNvSpPr>
            <p:nvPr/>
          </p:nvSpPr>
          <p:spPr bwMode="auto">
            <a:xfrm>
              <a:off x="360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6" name="Rectangle 680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7" name="Rectangle 681"/>
            <p:cNvSpPr>
              <a:spLocks noChangeArrowheads="1"/>
            </p:cNvSpPr>
            <p:nvPr/>
          </p:nvSpPr>
          <p:spPr bwMode="auto">
            <a:xfrm>
              <a:off x="360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8" name="Rectangle 682"/>
            <p:cNvSpPr>
              <a:spLocks noChangeArrowheads="1"/>
            </p:cNvSpPr>
            <p:nvPr/>
          </p:nvSpPr>
          <p:spPr bwMode="auto">
            <a:xfrm>
              <a:off x="360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49" name="Rectangle 683"/>
            <p:cNvSpPr>
              <a:spLocks noChangeArrowheads="1"/>
            </p:cNvSpPr>
            <p:nvPr/>
          </p:nvSpPr>
          <p:spPr bwMode="auto">
            <a:xfrm>
              <a:off x="360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0" name="Rectangle 684"/>
            <p:cNvSpPr>
              <a:spLocks noChangeArrowheads="1"/>
            </p:cNvSpPr>
            <p:nvPr/>
          </p:nvSpPr>
          <p:spPr bwMode="auto">
            <a:xfrm>
              <a:off x="360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1" name="Rectangle 685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2" name="Rectangle 686"/>
            <p:cNvSpPr>
              <a:spLocks noChangeArrowheads="1"/>
            </p:cNvSpPr>
            <p:nvPr/>
          </p:nvSpPr>
          <p:spPr bwMode="auto">
            <a:xfrm>
              <a:off x="360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3" name="Rectangle 687"/>
            <p:cNvSpPr>
              <a:spLocks noChangeArrowheads="1"/>
            </p:cNvSpPr>
            <p:nvPr/>
          </p:nvSpPr>
          <p:spPr bwMode="auto">
            <a:xfrm>
              <a:off x="360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4" name="Rectangle 688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5" name="Rectangle 689"/>
            <p:cNvSpPr>
              <a:spLocks noChangeArrowheads="1"/>
            </p:cNvSpPr>
            <p:nvPr/>
          </p:nvSpPr>
          <p:spPr bwMode="auto">
            <a:xfrm>
              <a:off x="360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6" name="Rectangle 690"/>
            <p:cNvSpPr>
              <a:spLocks noChangeArrowheads="1"/>
            </p:cNvSpPr>
            <p:nvPr/>
          </p:nvSpPr>
          <p:spPr bwMode="auto">
            <a:xfrm>
              <a:off x="360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7" name="Rectangle 691"/>
            <p:cNvSpPr>
              <a:spLocks noChangeArrowheads="1"/>
            </p:cNvSpPr>
            <p:nvPr/>
          </p:nvSpPr>
          <p:spPr bwMode="auto">
            <a:xfrm>
              <a:off x="360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8" name="Rectangle 692"/>
            <p:cNvSpPr>
              <a:spLocks noChangeArrowheads="1"/>
            </p:cNvSpPr>
            <p:nvPr/>
          </p:nvSpPr>
          <p:spPr bwMode="auto">
            <a:xfrm>
              <a:off x="360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59" name="Rectangle 693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0" name="Rectangle 694"/>
            <p:cNvSpPr>
              <a:spLocks noChangeArrowheads="1"/>
            </p:cNvSpPr>
            <p:nvPr/>
          </p:nvSpPr>
          <p:spPr bwMode="auto">
            <a:xfrm>
              <a:off x="360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1" name="Rectangle 695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2" name="Rectangle 696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3" name="Rectangle 697"/>
            <p:cNvSpPr>
              <a:spLocks noChangeArrowheads="1"/>
            </p:cNvSpPr>
            <p:nvPr/>
          </p:nvSpPr>
          <p:spPr bwMode="auto">
            <a:xfrm>
              <a:off x="360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4" name="Rectangle 698"/>
            <p:cNvSpPr>
              <a:spLocks noChangeArrowheads="1"/>
            </p:cNvSpPr>
            <p:nvPr/>
          </p:nvSpPr>
          <p:spPr bwMode="auto">
            <a:xfrm>
              <a:off x="360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5" name="Rectangle 699"/>
            <p:cNvSpPr>
              <a:spLocks noChangeArrowheads="1"/>
            </p:cNvSpPr>
            <p:nvPr/>
          </p:nvSpPr>
          <p:spPr bwMode="auto">
            <a:xfrm>
              <a:off x="360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6" name="Rectangle 700"/>
            <p:cNvSpPr>
              <a:spLocks noChangeArrowheads="1"/>
            </p:cNvSpPr>
            <p:nvPr/>
          </p:nvSpPr>
          <p:spPr bwMode="auto">
            <a:xfrm>
              <a:off x="360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7" name="Rectangle 701"/>
            <p:cNvSpPr>
              <a:spLocks noChangeArrowheads="1"/>
            </p:cNvSpPr>
            <p:nvPr/>
          </p:nvSpPr>
          <p:spPr bwMode="auto">
            <a:xfrm>
              <a:off x="360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8" name="Rectangle 702"/>
            <p:cNvSpPr>
              <a:spLocks noChangeArrowheads="1"/>
            </p:cNvSpPr>
            <p:nvPr/>
          </p:nvSpPr>
          <p:spPr bwMode="auto">
            <a:xfrm>
              <a:off x="360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69" name="Rectangle 703"/>
            <p:cNvSpPr>
              <a:spLocks noChangeArrowheads="1"/>
            </p:cNvSpPr>
            <p:nvPr/>
          </p:nvSpPr>
          <p:spPr bwMode="auto">
            <a:xfrm>
              <a:off x="360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0" name="Rectangle 704"/>
            <p:cNvSpPr>
              <a:spLocks noChangeArrowheads="1"/>
            </p:cNvSpPr>
            <p:nvPr/>
          </p:nvSpPr>
          <p:spPr bwMode="auto">
            <a:xfrm>
              <a:off x="360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1" name="Rectangle 705"/>
            <p:cNvSpPr>
              <a:spLocks noChangeArrowheads="1"/>
            </p:cNvSpPr>
            <p:nvPr/>
          </p:nvSpPr>
          <p:spPr bwMode="auto">
            <a:xfrm>
              <a:off x="37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2" name="Rectangle 706"/>
            <p:cNvSpPr>
              <a:spLocks noChangeArrowheads="1"/>
            </p:cNvSpPr>
            <p:nvPr/>
          </p:nvSpPr>
          <p:spPr bwMode="auto">
            <a:xfrm>
              <a:off x="37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3" name="Rectangle 707"/>
            <p:cNvSpPr>
              <a:spLocks noChangeArrowheads="1"/>
            </p:cNvSpPr>
            <p:nvPr/>
          </p:nvSpPr>
          <p:spPr bwMode="auto">
            <a:xfrm>
              <a:off x="37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4" name="Rectangle 708"/>
            <p:cNvSpPr>
              <a:spLocks noChangeArrowheads="1"/>
            </p:cNvSpPr>
            <p:nvPr/>
          </p:nvSpPr>
          <p:spPr bwMode="auto">
            <a:xfrm>
              <a:off x="37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5" name="Rectangle 709"/>
            <p:cNvSpPr>
              <a:spLocks noChangeArrowheads="1"/>
            </p:cNvSpPr>
            <p:nvPr/>
          </p:nvSpPr>
          <p:spPr bwMode="auto">
            <a:xfrm>
              <a:off x="37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6" name="Rectangle 710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7" name="Rectangle 711"/>
            <p:cNvSpPr>
              <a:spLocks noChangeArrowheads="1"/>
            </p:cNvSpPr>
            <p:nvPr/>
          </p:nvSpPr>
          <p:spPr bwMode="auto">
            <a:xfrm>
              <a:off x="37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8" name="Rectangle 712"/>
            <p:cNvSpPr>
              <a:spLocks noChangeArrowheads="1"/>
            </p:cNvSpPr>
            <p:nvPr/>
          </p:nvSpPr>
          <p:spPr bwMode="auto">
            <a:xfrm>
              <a:off x="37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79" name="Rectangle 713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0" name="Rectangle 714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1" name="Rectangle 715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2" name="Rectangle 71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3" name="Rectangle 717"/>
            <p:cNvSpPr>
              <a:spLocks noChangeArrowheads="1"/>
            </p:cNvSpPr>
            <p:nvPr/>
          </p:nvSpPr>
          <p:spPr bwMode="auto">
            <a:xfrm>
              <a:off x="37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4" name="Rectangle 718"/>
            <p:cNvSpPr>
              <a:spLocks noChangeArrowheads="1"/>
            </p:cNvSpPr>
            <p:nvPr/>
          </p:nvSpPr>
          <p:spPr bwMode="auto">
            <a:xfrm>
              <a:off x="37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5" name="Rectangle 719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6" name="Rectangle 720"/>
            <p:cNvSpPr>
              <a:spLocks noChangeArrowheads="1"/>
            </p:cNvSpPr>
            <p:nvPr/>
          </p:nvSpPr>
          <p:spPr bwMode="auto">
            <a:xfrm>
              <a:off x="37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7" name="Rectangle 721"/>
            <p:cNvSpPr>
              <a:spLocks noChangeArrowheads="1"/>
            </p:cNvSpPr>
            <p:nvPr/>
          </p:nvSpPr>
          <p:spPr bwMode="auto">
            <a:xfrm>
              <a:off x="37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8" name="Rectangle 722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89" name="Rectangle 723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0" name="Rectangle 724"/>
            <p:cNvSpPr>
              <a:spLocks noChangeArrowheads="1"/>
            </p:cNvSpPr>
            <p:nvPr/>
          </p:nvSpPr>
          <p:spPr bwMode="auto">
            <a:xfrm>
              <a:off x="37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1" name="Rectangle 725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2" name="Rectangle 726"/>
            <p:cNvSpPr>
              <a:spLocks noChangeArrowheads="1"/>
            </p:cNvSpPr>
            <p:nvPr/>
          </p:nvSpPr>
          <p:spPr bwMode="auto">
            <a:xfrm>
              <a:off x="37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3" name="Rectangle 727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4" name="Rectangle 728"/>
            <p:cNvSpPr>
              <a:spLocks noChangeArrowheads="1"/>
            </p:cNvSpPr>
            <p:nvPr/>
          </p:nvSpPr>
          <p:spPr bwMode="auto">
            <a:xfrm>
              <a:off x="37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5" name="Rectangle 729"/>
            <p:cNvSpPr>
              <a:spLocks noChangeArrowheads="1"/>
            </p:cNvSpPr>
            <p:nvPr/>
          </p:nvSpPr>
          <p:spPr bwMode="auto">
            <a:xfrm>
              <a:off x="37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6" name="Rectangle 730"/>
            <p:cNvSpPr>
              <a:spLocks noChangeArrowheads="1"/>
            </p:cNvSpPr>
            <p:nvPr/>
          </p:nvSpPr>
          <p:spPr bwMode="auto">
            <a:xfrm>
              <a:off x="37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7" name="Rectangle 731"/>
            <p:cNvSpPr>
              <a:spLocks noChangeArrowheads="1"/>
            </p:cNvSpPr>
            <p:nvPr/>
          </p:nvSpPr>
          <p:spPr bwMode="auto">
            <a:xfrm>
              <a:off x="37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8" name="Rectangle 732"/>
            <p:cNvSpPr>
              <a:spLocks noChangeArrowheads="1"/>
            </p:cNvSpPr>
            <p:nvPr/>
          </p:nvSpPr>
          <p:spPr bwMode="auto">
            <a:xfrm>
              <a:off x="38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599" name="Rectangle 733"/>
            <p:cNvSpPr>
              <a:spLocks noChangeArrowheads="1"/>
            </p:cNvSpPr>
            <p:nvPr/>
          </p:nvSpPr>
          <p:spPr bwMode="auto">
            <a:xfrm>
              <a:off x="38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0" name="Rectangle 734"/>
            <p:cNvSpPr>
              <a:spLocks noChangeArrowheads="1"/>
            </p:cNvSpPr>
            <p:nvPr/>
          </p:nvSpPr>
          <p:spPr bwMode="auto">
            <a:xfrm>
              <a:off x="38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1" name="Rectangle 735"/>
            <p:cNvSpPr>
              <a:spLocks noChangeArrowheads="1"/>
            </p:cNvSpPr>
            <p:nvPr/>
          </p:nvSpPr>
          <p:spPr bwMode="auto">
            <a:xfrm>
              <a:off x="38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2" name="Rectangle 736"/>
            <p:cNvSpPr>
              <a:spLocks noChangeArrowheads="1"/>
            </p:cNvSpPr>
            <p:nvPr/>
          </p:nvSpPr>
          <p:spPr bwMode="auto">
            <a:xfrm>
              <a:off x="38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3" name="Rectangle 737"/>
            <p:cNvSpPr>
              <a:spLocks noChangeArrowheads="1"/>
            </p:cNvSpPr>
            <p:nvPr/>
          </p:nvSpPr>
          <p:spPr bwMode="auto">
            <a:xfrm>
              <a:off x="38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4" name="Rectangle 738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5" name="Rectangle 739"/>
            <p:cNvSpPr>
              <a:spLocks noChangeArrowheads="1"/>
            </p:cNvSpPr>
            <p:nvPr/>
          </p:nvSpPr>
          <p:spPr bwMode="auto">
            <a:xfrm>
              <a:off x="38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6" name="Rectangle 740"/>
            <p:cNvSpPr>
              <a:spLocks noChangeArrowheads="1"/>
            </p:cNvSpPr>
            <p:nvPr/>
          </p:nvSpPr>
          <p:spPr bwMode="auto">
            <a:xfrm>
              <a:off x="38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7" name="Rectangle 741"/>
            <p:cNvSpPr>
              <a:spLocks noChangeArrowheads="1"/>
            </p:cNvSpPr>
            <p:nvPr/>
          </p:nvSpPr>
          <p:spPr bwMode="auto">
            <a:xfrm>
              <a:off x="38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8" name="Rectangle 742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09" name="Rectangle 743"/>
            <p:cNvSpPr>
              <a:spLocks noChangeArrowheads="1"/>
            </p:cNvSpPr>
            <p:nvPr/>
          </p:nvSpPr>
          <p:spPr bwMode="auto">
            <a:xfrm>
              <a:off x="38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0" name="Rectangle 744"/>
            <p:cNvSpPr>
              <a:spLocks noChangeArrowheads="1"/>
            </p:cNvSpPr>
            <p:nvPr/>
          </p:nvSpPr>
          <p:spPr bwMode="auto">
            <a:xfrm>
              <a:off x="38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1" name="Rectangle 745"/>
            <p:cNvSpPr>
              <a:spLocks noChangeArrowheads="1"/>
            </p:cNvSpPr>
            <p:nvPr/>
          </p:nvSpPr>
          <p:spPr bwMode="auto">
            <a:xfrm>
              <a:off x="38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2" name="Rectangle 746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3" name="Rectangle 747"/>
            <p:cNvSpPr>
              <a:spLocks noChangeArrowheads="1"/>
            </p:cNvSpPr>
            <p:nvPr/>
          </p:nvSpPr>
          <p:spPr bwMode="auto">
            <a:xfrm>
              <a:off x="38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4" name="Rectangle 748"/>
            <p:cNvSpPr>
              <a:spLocks noChangeArrowheads="1"/>
            </p:cNvSpPr>
            <p:nvPr/>
          </p:nvSpPr>
          <p:spPr bwMode="auto">
            <a:xfrm>
              <a:off x="38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5" name="Rectangle 749"/>
            <p:cNvSpPr>
              <a:spLocks noChangeArrowheads="1"/>
            </p:cNvSpPr>
            <p:nvPr/>
          </p:nvSpPr>
          <p:spPr bwMode="auto">
            <a:xfrm>
              <a:off x="38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6" name="Rectangle 75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7" name="Rectangle 751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8" name="Rectangle 752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19" name="Rectangle 753"/>
            <p:cNvSpPr>
              <a:spLocks noChangeArrowheads="1"/>
            </p:cNvSpPr>
            <p:nvPr/>
          </p:nvSpPr>
          <p:spPr bwMode="auto">
            <a:xfrm>
              <a:off x="38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0" name="Rectangle 754"/>
            <p:cNvSpPr>
              <a:spLocks noChangeArrowheads="1"/>
            </p:cNvSpPr>
            <p:nvPr/>
          </p:nvSpPr>
          <p:spPr bwMode="auto">
            <a:xfrm>
              <a:off x="38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1" name="Rectangle 755"/>
            <p:cNvSpPr>
              <a:spLocks noChangeArrowheads="1"/>
            </p:cNvSpPr>
            <p:nvPr/>
          </p:nvSpPr>
          <p:spPr bwMode="auto">
            <a:xfrm>
              <a:off x="38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2" name="Rectangle 756"/>
            <p:cNvSpPr>
              <a:spLocks noChangeArrowheads="1"/>
            </p:cNvSpPr>
            <p:nvPr/>
          </p:nvSpPr>
          <p:spPr bwMode="auto">
            <a:xfrm>
              <a:off x="38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3" name="Rectangle 757"/>
            <p:cNvSpPr>
              <a:spLocks noChangeArrowheads="1"/>
            </p:cNvSpPr>
            <p:nvPr/>
          </p:nvSpPr>
          <p:spPr bwMode="auto">
            <a:xfrm>
              <a:off x="38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4" name="Rectangle 758"/>
            <p:cNvSpPr>
              <a:spLocks noChangeArrowheads="1"/>
            </p:cNvSpPr>
            <p:nvPr/>
          </p:nvSpPr>
          <p:spPr bwMode="auto">
            <a:xfrm>
              <a:off x="38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5" name="Rectangle 759"/>
            <p:cNvSpPr>
              <a:spLocks noChangeArrowheads="1"/>
            </p:cNvSpPr>
            <p:nvPr/>
          </p:nvSpPr>
          <p:spPr bwMode="auto">
            <a:xfrm>
              <a:off x="40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6" name="Rectangle 760"/>
            <p:cNvSpPr>
              <a:spLocks noChangeArrowheads="1"/>
            </p:cNvSpPr>
            <p:nvPr/>
          </p:nvSpPr>
          <p:spPr bwMode="auto">
            <a:xfrm>
              <a:off x="40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7" name="Rectangle 761"/>
            <p:cNvSpPr>
              <a:spLocks noChangeArrowheads="1"/>
            </p:cNvSpPr>
            <p:nvPr/>
          </p:nvSpPr>
          <p:spPr bwMode="auto">
            <a:xfrm>
              <a:off x="40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8" name="Rectangle 762"/>
            <p:cNvSpPr>
              <a:spLocks noChangeArrowheads="1"/>
            </p:cNvSpPr>
            <p:nvPr/>
          </p:nvSpPr>
          <p:spPr bwMode="auto">
            <a:xfrm>
              <a:off x="40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29" name="Rectangle 763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0" name="Rectangle 764"/>
            <p:cNvSpPr>
              <a:spLocks noChangeArrowheads="1"/>
            </p:cNvSpPr>
            <p:nvPr/>
          </p:nvSpPr>
          <p:spPr bwMode="auto">
            <a:xfrm>
              <a:off x="40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1" name="Rectangle 765"/>
            <p:cNvSpPr>
              <a:spLocks noChangeArrowheads="1"/>
            </p:cNvSpPr>
            <p:nvPr/>
          </p:nvSpPr>
          <p:spPr bwMode="auto">
            <a:xfrm>
              <a:off x="40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2" name="Rectangle 766"/>
            <p:cNvSpPr>
              <a:spLocks noChangeArrowheads="1"/>
            </p:cNvSpPr>
            <p:nvPr/>
          </p:nvSpPr>
          <p:spPr bwMode="auto">
            <a:xfrm>
              <a:off x="40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3" name="Rectangle 767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4" name="Rectangle 768"/>
            <p:cNvSpPr>
              <a:spLocks noChangeArrowheads="1"/>
            </p:cNvSpPr>
            <p:nvPr/>
          </p:nvSpPr>
          <p:spPr bwMode="auto">
            <a:xfrm>
              <a:off x="40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5" name="Rectangle 769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6" name="Rectangle 770"/>
            <p:cNvSpPr>
              <a:spLocks noChangeArrowheads="1"/>
            </p:cNvSpPr>
            <p:nvPr/>
          </p:nvSpPr>
          <p:spPr bwMode="auto">
            <a:xfrm>
              <a:off x="40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7" name="Rectangle 771"/>
            <p:cNvSpPr>
              <a:spLocks noChangeArrowheads="1"/>
            </p:cNvSpPr>
            <p:nvPr/>
          </p:nvSpPr>
          <p:spPr bwMode="auto">
            <a:xfrm>
              <a:off x="40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8" name="Rectangle 772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39" name="Rectangle 773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0" name="Rectangle 774"/>
            <p:cNvSpPr>
              <a:spLocks noChangeArrowheads="1"/>
            </p:cNvSpPr>
            <p:nvPr/>
          </p:nvSpPr>
          <p:spPr bwMode="auto">
            <a:xfrm>
              <a:off x="40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1" name="Rectangle 775"/>
            <p:cNvSpPr>
              <a:spLocks noChangeArrowheads="1"/>
            </p:cNvSpPr>
            <p:nvPr/>
          </p:nvSpPr>
          <p:spPr bwMode="auto">
            <a:xfrm>
              <a:off x="40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2" name="Rectangle 776"/>
            <p:cNvSpPr>
              <a:spLocks noChangeArrowheads="1"/>
            </p:cNvSpPr>
            <p:nvPr/>
          </p:nvSpPr>
          <p:spPr bwMode="auto">
            <a:xfrm>
              <a:off x="40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3" name="Rectangle 777"/>
            <p:cNvSpPr>
              <a:spLocks noChangeArrowheads="1"/>
            </p:cNvSpPr>
            <p:nvPr/>
          </p:nvSpPr>
          <p:spPr bwMode="auto">
            <a:xfrm>
              <a:off x="40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4" name="Rectangle 778"/>
            <p:cNvSpPr>
              <a:spLocks noChangeArrowheads="1"/>
            </p:cNvSpPr>
            <p:nvPr/>
          </p:nvSpPr>
          <p:spPr bwMode="auto">
            <a:xfrm>
              <a:off x="40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5" name="Rectangle 779"/>
            <p:cNvSpPr>
              <a:spLocks noChangeArrowheads="1"/>
            </p:cNvSpPr>
            <p:nvPr/>
          </p:nvSpPr>
          <p:spPr bwMode="auto">
            <a:xfrm>
              <a:off x="40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6" name="Rectangle 780"/>
            <p:cNvSpPr>
              <a:spLocks noChangeArrowheads="1"/>
            </p:cNvSpPr>
            <p:nvPr/>
          </p:nvSpPr>
          <p:spPr bwMode="auto">
            <a:xfrm>
              <a:off x="40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7" name="Rectangle 781"/>
            <p:cNvSpPr>
              <a:spLocks noChangeArrowheads="1"/>
            </p:cNvSpPr>
            <p:nvPr/>
          </p:nvSpPr>
          <p:spPr bwMode="auto">
            <a:xfrm>
              <a:off x="40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8" name="Rectangle 782"/>
            <p:cNvSpPr>
              <a:spLocks noChangeArrowheads="1"/>
            </p:cNvSpPr>
            <p:nvPr/>
          </p:nvSpPr>
          <p:spPr bwMode="auto">
            <a:xfrm>
              <a:off x="40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49" name="Rectangle 783"/>
            <p:cNvSpPr>
              <a:spLocks noChangeArrowheads="1"/>
            </p:cNvSpPr>
            <p:nvPr/>
          </p:nvSpPr>
          <p:spPr bwMode="auto">
            <a:xfrm>
              <a:off x="40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0" name="Rectangle 784"/>
            <p:cNvSpPr>
              <a:spLocks noChangeArrowheads="1"/>
            </p:cNvSpPr>
            <p:nvPr/>
          </p:nvSpPr>
          <p:spPr bwMode="auto">
            <a:xfrm>
              <a:off x="40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1" name="Rectangle 785"/>
            <p:cNvSpPr>
              <a:spLocks noChangeArrowheads="1"/>
            </p:cNvSpPr>
            <p:nvPr/>
          </p:nvSpPr>
          <p:spPr bwMode="auto">
            <a:xfrm>
              <a:off x="40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2" name="Rectangle 786"/>
            <p:cNvSpPr>
              <a:spLocks noChangeArrowheads="1"/>
            </p:cNvSpPr>
            <p:nvPr/>
          </p:nvSpPr>
          <p:spPr bwMode="auto">
            <a:xfrm>
              <a:off x="41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3" name="Rectangle 787"/>
            <p:cNvSpPr>
              <a:spLocks noChangeArrowheads="1"/>
            </p:cNvSpPr>
            <p:nvPr/>
          </p:nvSpPr>
          <p:spPr bwMode="auto">
            <a:xfrm>
              <a:off x="41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4" name="Rectangle 788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5" name="Rectangle 789"/>
            <p:cNvSpPr>
              <a:spLocks noChangeArrowheads="1"/>
            </p:cNvSpPr>
            <p:nvPr/>
          </p:nvSpPr>
          <p:spPr bwMode="auto">
            <a:xfrm>
              <a:off x="41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6" name="Rectangle 790"/>
            <p:cNvSpPr>
              <a:spLocks noChangeArrowheads="1"/>
            </p:cNvSpPr>
            <p:nvPr/>
          </p:nvSpPr>
          <p:spPr bwMode="auto">
            <a:xfrm>
              <a:off x="41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7" name="Rectangle 791"/>
            <p:cNvSpPr>
              <a:spLocks noChangeArrowheads="1"/>
            </p:cNvSpPr>
            <p:nvPr/>
          </p:nvSpPr>
          <p:spPr bwMode="auto">
            <a:xfrm>
              <a:off x="41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8" name="Rectangle 792"/>
            <p:cNvSpPr>
              <a:spLocks noChangeArrowheads="1"/>
            </p:cNvSpPr>
            <p:nvPr/>
          </p:nvSpPr>
          <p:spPr bwMode="auto">
            <a:xfrm>
              <a:off x="41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59" name="Rectangle 793"/>
            <p:cNvSpPr>
              <a:spLocks noChangeArrowheads="1"/>
            </p:cNvSpPr>
            <p:nvPr/>
          </p:nvSpPr>
          <p:spPr bwMode="auto">
            <a:xfrm>
              <a:off x="41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0" name="Rectangle 794"/>
            <p:cNvSpPr>
              <a:spLocks noChangeArrowheads="1"/>
            </p:cNvSpPr>
            <p:nvPr/>
          </p:nvSpPr>
          <p:spPr bwMode="auto">
            <a:xfrm>
              <a:off x="41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1" name="Rectangle 795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2" name="Rectangle 796"/>
            <p:cNvSpPr>
              <a:spLocks noChangeArrowheads="1"/>
            </p:cNvSpPr>
            <p:nvPr/>
          </p:nvSpPr>
          <p:spPr bwMode="auto">
            <a:xfrm>
              <a:off x="41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3" name="Rectangle 797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4" name="Rectangle 798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5" name="Rectangle 799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6" name="Rectangle 800"/>
            <p:cNvSpPr>
              <a:spLocks noChangeArrowheads="1"/>
            </p:cNvSpPr>
            <p:nvPr/>
          </p:nvSpPr>
          <p:spPr bwMode="auto">
            <a:xfrm>
              <a:off x="41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7" name="Rectangle 801"/>
            <p:cNvSpPr>
              <a:spLocks noChangeArrowheads="1"/>
            </p:cNvSpPr>
            <p:nvPr/>
          </p:nvSpPr>
          <p:spPr bwMode="auto">
            <a:xfrm>
              <a:off x="41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8" name="Rectangle 802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69" name="Rectangle 803"/>
            <p:cNvSpPr>
              <a:spLocks noChangeArrowheads="1"/>
            </p:cNvSpPr>
            <p:nvPr/>
          </p:nvSpPr>
          <p:spPr bwMode="auto">
            <a:xfrm>
              <a:off x="41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0" name="Rectangle 804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1" name="Rectangle 805"/>
            <p:cNvSpPr>
              <a:spLocks noChangeArrowheads="1"/>
            </p:cNvSpPr>
            <p:nvPr/>
          </p:nvSpPr>
          <p:spPr bwMode="auto">
            <a:xfrm>
              <a:off x="41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2" name="Rectangle 806"/>
            <p:cNvSpPr>
              <a:spLocks noChangeArrowheads="1"/>
            </p:cNvSpPr>
            <p:nvPr/>
          </p:nvSpPr>
          <p:spPr bwMode="auto">
            <a:xfrm>
              <a:off x="41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3" name="Rectangle 807"/>
            <p:cNvSpPr>
              <a:spLocks noChangeArrowheads="1"/>
            </p:cNvSpPr>
            <p:nvPr/>
          </p:nvSpPr>
          <p:spPr bwMode="auto">
            <a:xfrm>
              <a:off x="41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4" name="Rectangle 808"/>
            <p:cNvSpPr>
              <a:spLocks noChangeArrowheads="1"/>
            </p:cNvSpPr>
            <p:nvPr/>
          </p:nvSpPr>
          <p:spPr bwMode="auto">
            <a:xfrm>
              <a:off x="41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5" name="Rectangle 809"/>
            <p:cNvSpPr>
              <a:spLocks noChangeArrowheads="1"/>
            </p:cNvSpPr>
            <p:nvPr/>
          </p:nvSpPr>
          <p:spPr bwMode="auto">
            <a:xfrm>
              <a:off x="41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6" name="Rectangle 810"/>
            <p:cNvSpPr>
              <a:spLocks noChangeArrowheads="1"/>
            </p:cNvSpPr>
            <p:nvPr/>
          </p:nvSpPr>
          <p:spPr bwMode="auto">
            <a:xfrm>
              <a:off x="41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7" name="Rectangle 811"/>
            <p:cNvSpPr>
              <a:spLocks noChangeArrowheads="1"/>
            </p:cNvSpPr>
            <p:nvPr/>
          </p:nvSpPr>
          <p:spPr bwMode="auto">
            <a:xfrm>
              <a:off x="41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8" name="Rectangle 812"/>
            <p:cNvSpPr>
              <a:spLocks noChangeArrowheads="1"/>
            </p:cNvSpPr>
            <p:nvPr/>
          </p:nvSpPr>
          <p:spPr bwMode="auto">
            <a:xfrm>
              <a:off x="41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79" name="Rectangle 813"/>
            <p:cNvSpPr>
              <a:spLocks noChangeArrowheads="1"/>
            </p:cNvSpPr>
            <p:nvPr/>
          </p:nvSpPr>
          <p:spPr bwMode="auto">
            <a:xfrm>
              <a:off x="43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0" name="Rectangle 814"/>
            <p:cNvSpPr>
              <a:spLocks noChangeArrowheads="1"/>
            </p:cNvSpPr>
            <p:nvPr/>
          </p:nvSpPr>
          <p:spPr bwMode="auto">
            <a:xfrm>
              <a:off x="43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1" name="Rectangle 815"/>
            <p:cNvSpPr>
              <a:spLocks noChangeArrowheads="1"/>
            </p:cNvSpPr>
            <p:nvPr/>
          </p:nvSpPr>
          <p:spPr bwMode="auto">
            <a:xfrm>
              <a:off x="43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2" name="Rectangle 816"/>
            <p:cNvSpPr>
              <a:spLocks noChangeArrowheads="1"/>
            </p:cNvSpPr>
            <p:nvPr/>
          </p:nvSpPr>
          <p:spPr bwMode="auto">
            <a:xfrm>
              <a:off x="43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3" name="Rectangle 817"/>
            <p:cNvSpPr>
              <a:spLocks noChangeArrowheads="1"/>
            </p:cNvSpPr>
            <p:nvPr/>
          </p:nvSpPr>
          <p:spPr bwMode="auto">
            <a:xfrm>
              <a:off x="43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4" name="Rectangle 818"/>
            <p:cNvSpPr>
              <a:spLocks noChangeArrowheads="1"/>
            </p:cNvSpPr>
            <p:nvPr/>
          </p:nvSpPr>
          <p:spPr bwMode="auto">
            <a:xfrm>
              <a:off x="43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5" name="Rectangle 819"/>
            <p:cNvSpPr>
              <a:spLocks noChangeArrowheads="1"/>
            </p:cNvSpPr>
            <p:nvPr/>
          </p:nvSpPr>
          <p:spPr bwMode="auto">
            <a:xfrm>
              <a:off x="43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6" name="Rectangle 820"/>
            <p:cNvSpPr>
              <a:spLocks noChangeArrowheads="1"/>
            </p:cNvSpPr>
            <p:nvPr/>
          </p:nvSpPr>
          <p:spPr bwMode="auto">
            <a:xfrm>
              <a:off x="43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7" name="Rectangle 821"/>
            <p:cNvSpPr>
              <a:spLocks noChangeArrowheads="1"/>
            </p:cNvSpPr>
            <p:nvPr/>
          </p:nvSpPr>
          <p:spPr bwMode="auto">
            <a:xfrm>
              <a:off x="43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8" name="Rectangle 822"/>
            <p:cNvSpPr>
              <a:spLocks noChangeArrowheads="1"/>
            </p:cNvSpPr>
            <p:nvPr/>
          </p:nvSpPr>
          <p:spPr bwMode="auto">
            <a:xfrm>
              <a:off x="43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89" name="Rectangle 823"/>
            <p:cNvSpPr>
              <a:spLocks noChangeArrowheads="1"/>
            </p:cNvSpPr>
            <p:nvPr/>
          </p:nvSpPr>
          <p:spPr bwMode="auto">
            <a:xfrm>
              <a:off x="43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0" name="Rectangle 824"/>
            <p:cNvSpPr>
              <a:spLocks noChangeArrowheads="1"/>
            </p:cNvSpPr>
            <p:nvPr/>
          </p:nvSpPr>
          <p:spPr bwMode="auto">
            <a:xfrm>
              <a:off x="43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1" name="Rectangle 825"/>
            <p:cNvSpPr>
              <a:spLocks noChangeArrowheads="1"/>
            </p:cNvSpPr>
            <p:nvPr/>
          </p:nvSpPr>
          <p:spPr bwMode="auto">
            <a:xfrm>
              <a:off x="43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2" name="Rectangle 826"/>
            <p:cNvSpPr>
              <a:spLocks noChangeArrowheads="1"/>
            </p:cNvSpPr>
            <p:nvPr/>
          </p:nvSpPr>
          <p:spPr bwMode="auto">
            <a:xfrm>
              <a:off x="43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3" name="Rectangle 827"/>
            <p:cNvSpPr>
              <a:spLocks noChangeArrowheads="1"/>
            </p:cNvSpPr>
            <p:nvPr/>
          </p:nvSpPr>
          <p:spPr bwMode="auto">
            <a:xfrm>
              <a:off x="43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4" name="Rectangle 828"/>
            <p:cNvSpPr>
              <a:spLocks noChangeArrowheads="1"/>
            </p:cNvSpPr>
            <p:nvPr/>
          </p:nvSpPr>
          <p:spPr bwMode="auto">
            <a:xfrm>
              <a:off x="43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5" name="Rectangle 829"/>
            <p:cNvSpPr>
              <a:spLocks noChangeArrowheads="1"/>
            </p:cNvSpPr>
            <p:nvPr/>
          </p:nvSpPr>
          <p:spPr bwMode="auto">
            <a:xfrm>
              <a:off x="43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6" name="Rectangle 830"/>
            <p:cNvSpPr>
              <a:spLocks noChangeArrowheads="1"/>
            </p:cNvSpPr>
            <p:nvPr/>
          </p:nvSpPr>
          <p:spPr bwMode="auto">
            <a:xfrm>
              <a:off x="43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7" name="Rectangle 831"/>
            <p:cNvSpPr>
              <a:spLocks noChangeArrowheads="1"/>
            </p:cNvSpPr>
            <p:nvPr/>
          </p:nvSpPr>
          <p:spPr bwMode="auto">
            <a:xfrm>
              <a:off x="43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8" name="Rectangle 832"/>
            <p:cNvSpPr>
              <a:spLocks noChangeArrowheads="1"/>
            </p:cNvSpPr>
            <p:nvPr/>
          </p:nvSpPr>
          <p:spPr bwMode="auto">
            <a:xfrm>
              <a:off x="43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699" name="Rectangle 833"/>
            <p:cNvSpPr>
              <a:spLocks noChangeArrowheads="1"/>
            </p:cNvSpPr>
            <p:nvPr/>
          </p:nvSpPr>
          <p:spPr bwMode="auto">
            <a:xfrm>
              <a:off x="43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0" name="Rectangle 834"/>
            <p:cNvSpPr>
              <a:spLocks noChangeArrowheads="1"/>
            </p:cNvSpPr>
            <p:nvPr/>
          </p:nvSpPr>
          <p:spPr bwMode="auto">
            <a:xfrm>
              <a:off x="43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1" name="Rectangle 835"/>
            <p:cNvSpPr>
              <a:spLocks noChangeArrowheads="1"/>
            </p:cNvSpPr>
            <p:nvPr/>
          </p:nvSpPr>
          <p:spPr bwMode="auto">
            <a:xfrm>
              <a:off x="43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2" name="Rectangle 836"/>
            <p:cNvSpPr>
              <a:spLocks noChangeArrowheads="1"/>
            </p:cNvSpPr>
            <p:nvPr/>
          </p:nvSpPr>
          <p:spPr bwMode="auto">
            <a:xfrm>
              <a:off x="43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3" name="Rectangle 837"/>
            <p:cNvSpPr>
              <a:spLocks noChangeArrowheads="1"/>
            </p:cNvSpPr>
            <p:nvPr/>
          </p:nvSpPr>
          <p:spPr bwMode="auto">
            <a:xfrm>
              <a:off x="43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4" name="Rectangle 838"/>
            <p:cNvSpPr>
              <a:spLocks noChangeArrowheads="1"/>
            </p:cNvSpPr>
            <p:nvPr/>
          </p:nvSpPr>
          <p:spPr bwMode="auto">
            <a:xfrm>
              <a:off x="43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5" name="Rectangle 839"/>
            <p:cNvSpPr>
              <a:spLocks noChangeArrowheads="1"/>
            </p:cNvSpPr>
            <p:nvPr/>
          </p:nvSpPr>
          <p:spPr bwMode="auto">
            <a:xfrm>
              <a:off x="43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6" name="Rectangle 840"/>
            <p:cNvSpPr>
              <a:spLocks noChangeArrowheads="1"/>
            </p:cNvSpPr>
            <p:nvPr/>
          </p:nvSpPr>
          <p:spPr bwMode="auto">
            <a:xfrm>
              <a:off x="44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7" name="Rectangle 841"/>
            <p:cNvSpPr>
              <a:spLocks noChangeArrowheads="1"/>
            </p:cNvSpPr>
            <p:nvPr/>
          </p:nvSpPr>
          <p:spPr bwMode="auto">
            <a:xfrm>
              <a:off x="44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8" name="Rectangle 842"/>
            <p:cNvSpPr>
              <a:spLocks noChangeArrowheads="1"/>
            </p:cNvSpPr>
            <p:nvPr/>
          </p:nvSpPr>
          <p:spPr bwMode="auto">
            <a:xfrm>
              <a:off x="44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09" name="Rectangle 843"/>
            <p:cNvSpPr>
              <a:spLocks noChangeArrowheads="1"/>
            </p:cNvSpPr>
            <p:nvPr/>
          </p:nvSpPr>
          <p:spPr bwMode="auto">
            <a:xfrm>
              <a:off x="44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0" name="Rectangle 844"/>
            <p:cNvSpPr>
              <a:spLocks noChangeArrowheads="1"/>
            </p:cNvSpPr>
            <p:nvPr/>
          </p:nvSpPr>
          <p:spPr bwMode="auto">
            <a:xfrm>
              <a:off x="44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1" name="Rectangle 845"/>
            <p:cNvSpPr>
              <a:spLocks noChangeArrowheads="1"/>
            </p:cNvSpPr>
            <p:nvPr/>
          </p:nvSpPr>
          <p:spPr bwMode="auto">
            <a:xfrm>
              <a:off x="44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2" name="Rectangle 846"/>
            <p:cNvSpPr>
              <a:spLocks noChangeArrowheads="1"/>
            </p:cNvSpPr>
            <p:nvPr/>
          </p:nvSpPr>
          <p:spPr bwMode="auto">
            <a:xfrm>
              <a:off x="44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3" name="Rectangle 847"/>
            <p:cNvSpPr>
              <a:spLocks noChangeArrowheads="1"/>
            </p:cNvSpPr>
            <p:nvPr/>
          </p:nvSpPr>
          <p:spPr bwMode="auto">
            <a:xfrm>
              <a:off x="44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4" name="Rectangle 848"/>
            <p:cNvSpPr>
              <a:spLocks noChangeArrowheads="1"/>
            </p:cNvSpPr>
            <p:nvPr/>
          </p:nvSpPr>
          <p:spPr bwMode="auto">
            <a:xfrm>
              <a:off x="44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5" name="Rectangle 849"/>
            <p:cNvSpPr>
              <a:spLocks noChangeArrowheads="1"/>
            </p:cNvSpPr>
            <p:nvPr/>
          </p:nvSpPr>
          <p:spPr bwMode="auto">
            <a:xfrm>
              <a:off x="44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6" name="Rectangle 850"/>
            <p:cNvSpPr>
              <a:spLocks noChangeArrowheads="1"/>
            </p:cNvSpPr>
            <p:nvPr/>
          </p:nvSpPr>
          <p:spPr bwMode="auto">
            <a:xfrm>
              <a:off x="44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7" name="Rectangle 851"/>
            <p:cNvSpPr>
              <a:spLocks noChangeArrowheads="1"/>
            </p:cNvSpPr>
            <p:nvPr/>
          </p:nvSpPr>
          <p:spPr bwMode="auto">
            <a:xfrm>
              <a:off x="44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8" name="Rectangle 852"/>
            <p:cNvSpPr>
              <a:spLocks noChangeArrowheads="1"/>
            </p:cNvSpPr>
            <p:nvPr/>
          </p:nvSpPr>
          <p:spPr bwMode="auto">
            <a:xfrm>
              <a:off x="44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19" name="Rectangle 853"/>
            <p:cNvSpPr>
              <a:spLocks noChangeArrowheads="1"/>
            </p:cNvSpPr>
            <p:nvPr/>
          </p:nvSpPr>
          <p:spPr bwMode="auto">
            <a:xfrm>
              <a:off x="44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0" name="Rectangle 854"/>
            <p:cNvSpPr>
              <a:spLocks noChangeArrowheads="1"/>
            </p:cNvSpPr>
            <p:nvPr/>
          </p:nvSpPr>
          <p:spPr bwMode="auto">
            <a:xfrm>
              <a:off x="44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1" name="Rectangle 855"/>
            <p:cNvSpPr>
              <a:spLocks noChangeArrowheads="1"/>
            </p:cNvSpPr>
            <p:nvPr/>
          </p:nvSpPr>
          <p:spPr bwMode="auto">
            <a:xfrm>
              <a:off x="44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2" name="Rectangle 856"/>
            <p:cNvSpPr>
              <a:spLocks noChangeArrowheads="1"/>
            </p:cNvSpPr>
            <p:nvPr/>
          </p:nvSpPr>
          <p:spPr bwMode="auto">
            <a:xfrm>
              <a:off x="44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3" name="Rectangle 857"/>
            <p:cNvSpPr>
              <a:spLocks noChangeArrowheads="1"/>
            </p:cNvSpPr>
            <p:nvPr/>
          </p:nvSpPr>
          <p:spPr bwMode="auto">
            <a:xfrm>
              <a:off x="44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4" name="Rectangle 858"/>
            <p:cNvSpPr>
              <a:spLocks noChangeArrowheads="1"/>
            </p:cNvSpPr>
            <p:nvPr/>
          </p:nvSpPr>
          <p:spPr bwMode="auto">
            <a:xfrm>
              <a:off x="44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5" name="Rectangle 859"/>
            <p:cNvSpPr>
              <a:spLocks noChangeArrowheads="1"/>
            </p:cNvSpPr>
            <p:nvPr/>
          </p:nvSpPr>
          <p:spPr bwMode="auto">
            <a:xfrm>
              <a:off x="44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6" name="Rectangle 860"/>
            <p:cNvSpPr>
              <a:spLocks noChangeArrowheads="1"/>
            </p:cNvSpPr>
            <p:nvPr/>
          </p:nvSpPr>
          <p:spPr bwMode="auto">
            <a:xfrm>
              <a:off x="44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7" name="Rectangle 861"/>
            <p:cNvSpPr>
              <a:spLocks noChangeArrowheads="1"/>
            </p:cNvSpPr>
            <p:nvPr/>
          </p:nvSpPr>
          <p:spPr bwMode="auto">
            <a:xfrm>
              <a:off x="44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8" name="Rectangle 862"/>
            <p:cNvSpPr>
              <a:spLocks noChangeArrowheads="1"/>
            </p:cNvSpPr>
            <p:nvPr/>
          </p:nvSpPr>
          <p:spPr bwMode="auto">
            <a:xfrm>
              <a:off x="44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29" name="Rectangle 863"/>
            <p:cNvSpPr>
              <a:spLocks noChangeArrowheads="1"/>
            </p:cNvSpPr>
            <p:nvPr/>
          </p:nvSpPr>
          <p:spPr bwMode="auto">
            <a:xfrm>
              <a:off x="44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0" name="Rectangle 864"/>
            <p:cNvSpPr>
              <a:spLocks noChangeArrowheads="1"/>
            </p:cNvSpPr>
            <p:nvPr/>
          </p:nvSpPr>
          <p:spPr bwMode="auto">
            <a:xfrm>
              <a:off x="44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1" name="Rectangle 865"/>
            <p:cNvSpPr>
              <a:spLocks noChangeArrowheads="1"/>
            </p:cNvSpPr>
            <p:nvPr/>
          </p:nvSpPr>
          <p:spPr bwMode="auto">
            <a:xfrm>
              <a:off x="44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2" name="Rectangle 866"/>
            <p:cNvSpPr>
              <a:spLocks noChangeArrowheads="1"/>
            </p:cNvSpPr>
            <p:nvPr/>
          </p:nvSpPr>
          <p:spPr bwMode="auto">
            <a:xfrm>
              <a:off x="44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3" name="Rectangle 867"/>
            <p:cNvSpPr>
              <a:spLocks noChangeArrowheads="1"/>
            </p:cNvSpPr>
            <p:nvPr/>
          </p:nvSpPr>
          <p:spPr bwMode="auto">
            <a:xfrm>
              <a:off x="46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4" name="Rectangle 868"/>
            <p:cNvSpPr>
              <a:spLocks noChangeArrowheads="1"/>
            </p:cNvSpPr>
            <p:nvPr/>
          </p:nvSpPr>
          <p:spPr bwMode="auto">
            <a:xfrm>
              <a:off x="46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5" name="Rectangle 869"/>
            <p:cNvSpPr>
              <a:spLocks noChangeArrowheads="1"/>
            </p:cNvSpPr>
            <p:nvPr/>
          </p:nvSpPr>
          <p:spPr bwMode="auto">
            <a:xfrm>
              <a:off x="46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6" name="Rectangle 870"/>
            <p:cNvSpPr>
              <a:spLocks noChangeArrowheads="1"/>
            </p:cNvSpPr>
            <p:nvPr/>
          </p:nvSpPr>
          <p:spPr bwMode="auto">
            <a:xfrm>
              <a:off x="46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7" name="Rectangle 871"/>
            <p:cNvSpPr>
              <a:spLocks noChangeArrowheads="1"/>
            </p:cNvSpPr>
            <p:nvPr/>
          </p:nvSpPr>
          <p:spPr bwMode="auto">
            <a:xfrm>
              <a:off x="46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8" name="Rectangle 872"/>
            <p:cNvSpPr>
              <a:spLocks noChangeArrowheads="1"/>
            </p:cNvSpPr>
            <p:nvPr/>
          </p:nvSpPr>
          <p:spPr bwMode="auto">
            <a:xfrm>
              <a:off x="46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39" name="Rectangle 873"/>
            <p:cNvSpPr>
              <a:spLocks noChangeArrowheads="1"/>
            </p:cNvSpPr>
            <p:nvPr/>
          </p:nvSpPr>
          <p:spPr bwMode="auto">
            <a:xfrm>
              <a:off x="46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0" name="Rectangle 874"/>
            <p:cNvSpPr>
              <a:spLocks noChangeArrowheads="1"/>
            </p:cNvSpPr>
            <p:nvPr/>
          </p:nvSpPr>
          <p:spPr bwMode="auto">
            <a:xfrm>
              <a:off x="46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1" name="Rectangle 875"/>
            <p:cNvSpPr>
              <a:spLocks noChangeArrowheads="1"/>
            </p:cNvSpPr>
            <p:nvPr/>
          </p:nvSpPr>
          <p:spPr bwMode="auto">
            <a:xfrm>
              <a:off x="46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2" name="Rectangle 876"/>
            <p:cNvSpPr>
              <a:spLocks noChangeArrowheads="1"/>
            </p:cNvSpPr>
            <p:nvPr/>
          </p:nvSpPr>
          <p:spPr bwMode="auto">
            <a:xfrm>
              <a:off x="46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3" name="Rectangle 877"/>
            <p:cNvSpPr>
              <a:spLocks noChangeArrowheads="1"/>
            </p:cNvSpPr>
            <p:nvPr/>
          </p:nvSpPr>
          <p:spPr bwMode="auto">
            <a:xfrm>
              <a:off x="46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4" name="Rectangle 878"/>
            <p:cNvSpPr>
              <a:spLocks noChangeArrowheads="1"/>
            </p:cNvSpPr>
            <p:nvPr/>
          </p:nvSpPr>
          <p:spPr bwMode="auto">
            <a:xfrm>
              <a:off x="46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5" name="Rectangle 879"/>
            <p:cNvSpPr>
              <a:spLocks noChangeArrowheads="1"/>
            </p:cNvSpPr>
            <p:nvPr/>
          </p:nvSpPr>
          <p:spPr bwMode="auto">
            <a:xfrm>
              <a:off x="46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6" name="Rectangle 880"/>
            <p:cNvSpPr>
              <a:spLocks noChangeArrowheads="1"/>
            </p:cNvSpPr>
            <p:nvPr/>
          </p:nvSpPr>
          <p:spPr bwMode="auto">
            <a:xfrm>
              <a:off x="46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7" name="Rectangle 881"/>
            <p:cNvSpPr>
              <a:spLocks noChangeArrowheads="1"/>
            </p:cNvSpPr>
            <p:nvPr/>
          </p:nvSpPr>
          <p:spPr bwMode="auto">
            <a:xfrm>
              <a:off x="46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8" name="Rectangle 882"/>
            <p:cNvSpPr>
              <a:spLocks noChangeArrowheads="1"/>
            </p:cNvSpPr>
            <p:nvPr/>
          </p:nvSpPr>
          <p:spPr bwMode="auto">
            <a:xfrm>
              <a:off x="46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49" name="Rectangle 883"/>
            <p:cNvSpPr>
              <a:spLocks noChangeArrowheads="1"/>
            </p:cNvSpPr>
            <p:nvPr/>
          </p:nvSpPr>
          <p:spPr bwMode="auto">
            <a:xfrm>
              <a:off x="46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0" name="Rectangle 884"/>
            <p:cNvSpPr>
              <a:spLocks noChangeArrowheads="1"/>
            </p:cNvSpPr>
            <p:nvPr/>
          </p:nvSpPr>
          <p:spPr bwMode="auto">
            <a:xfrm>
              <a:off x="46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1" name="Rectangle 885"/>
            <p:cNvSpPr>
              <a:spLocks noChangeArrowheads="1"/>
            </p:cNvSpPr>
            <p:nvPr/>
          </p:nvSpPr>
          <p:spPr bwMode="auto">
            <a:xfrm>
              <a:off x="46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2" name="Rectangle 886"/>
            <p:cNvSpPr>
              <a:spLocks noChangeArrowheads="1"/>
            </p:cNvSpPr>
            <p:nvPr/>
          </p:nvSpPr>
          <p:spPr bwMode="auto">
            <a:xfrm>
              <a:off x="46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3" name="Rectangle 887"/>
            <p:cNvSpPr>
              <a:spLocks noChangeArrowheads="1"/>
            </p:cNvSpPr>
            <p:nvPr/>
          </p:nvSpPr>
          <p:spPr bwMode="auto">
            <a:xfrm>
              <a:off x="46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4" name="Rectangle 888"/>
            <p:cNvSpPr>
              <a:spLocks noChangeArrowheads="1"/>
            </p:cNvSpPr>
            <p:nvPr/>
          </p:nvSpPr>
          <p:spPr bwMode="auto">
            <a:xfrm>
              <a:off x="46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5" name="Rectangle 889"/>
            <p:cNvSpPr>
              <a:spLocks noChangeArrowheads="1"/>
            </p:cNvSpPr>
            <p:nvPr/>
          </p:nvSpPr>
          <p:spPr bwMode="auto">
            <a:xfrm>
              <a:off x="46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6" name="Rectangle 890"/>
            <p:cNvSpPr>
              <a:spLocks noChangeArrowheads="1"/>
            </p:cNvSpPr>
            <p:nvPr/>
          </p:nvSpPr>
          <p:spPr bwMode="auto">
            <a:xfrm>
              <a:off x="46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7" name="Rectangle 891"/>
            <p:cNvSpPr>
              <a:spLocks noChangeArrowheads="1"/>
            </p:cNvSpPr>
            <p:nvPr/>
          </p:nvSpPr>
          <p:spPr bwMode="auto">
            <a:xfrm>
              <a:off x="46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8" name="Rectangle 892"/>
            <p:cNvSpPr>
              <a:spLocks noChangeArrowheads="1"/>
            </p:cNvSpPr>
            <p:nvPr/>
          </p:nvSpPr>
          <p:spPr bwMode="auto">
            <a:xfrm>
              <a:off x="46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59" name="Rectangle 893"/>
            <p:cNvSpPr>
              <a:spLocks noChangeArrowheads="1"/>
            </p:cNvSpPr>
            <p:nvPr/>
          </p:nvSpPr>
          <p:spPr bwMode="auto">
            <a:xfrm>
              <a:off x="46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0" name="Rectangle 894"/>
            <p:cNvSpPr>
              <a:spLocks noChangeArrowheads="1"/>
            </p:cNvSpPr>
            <p:nvPr/>
          </p:nvSpPr>
          <p:spPr bwMode="auto">
            <a:xfrm>
              <a:off x="4741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1" name="Rectangle 895"/>
            <p:cNvSpPr>
              <a:spLocks noChangeArrowheads="1"/>
            </p:cNvSpPr>
            <p:nvPr/>
          </p:nvSpPr>
          <p:spPr bwMode="auto">
            <a:xfrm>
              <a:off x="4741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2" name="Rectangle 896"/>
            <p:cNvSpPr>
              <a:spLocks noChangeArrowheads="1"/>
            </p:cNvSpPr>
            <p:nvPr/>
          </p:nvSpPr>
          <p:spPr bwMode="auto">
            <a:xfrm>
              <a:off x="4741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3" name="Rectangle 897"/>
            <p:cNvSpPr>
              <a:spLocks noChangeArrowheads="1"/>
            </p:cNvSpPr>
            <p:nvPr/>
          </p:nvSpPr>
          <p:spPr bwMode="auto">
            <a:xfrm>
              <a:off x="4741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4" name="Rectangle 898"/>
            <p:cNvSpPr>
              <a:spLocks noChangeArrowheads="1"/>
            </p:cNvSpPr>
            <p:nvPr/>
          </p:nvSpPr>
          <p:spPr bwMode="auto">
            <a:xfrm>
              <a:off x="4741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5" name="Rectangle 899"/>
            <p:cNvSpPr>
              <a:spLocks noChangeArrowheads="1"/>
            </p:cNvSpPr>
            <p:nvPr/>
          </p:nvSpPr>
          <p:spPr bwMode="auto">
            <a:xfrm>
              <a:off x="4741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6" name="Rectangle 900"/>
            <p:cNvSpPr>
              <a:spLocks noChangeArrowheads="1"/>
            </p:cNvSpPr>
            <p:nvPr/>
          </p:nvSpPr>
          <p:spPr bwMode="auto">
            <a:xfrm>
              <a:off x="4741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7" name="Rectangle 901"/>
            <p:cNvSpPr>
              <a:spLocks noChangeArrowheads="1"/>
            </p:cNvSpPr>
            <p:nvPr/>
          </p:nvSpPr>
          <p:spPr bwMode="auto">
            <a:xfrm>
              <a:off x="4741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8" name="Rectangle 902"/>
            <p:cNvSpPr>
              <a:spLocks noChangeArrowheads="1"/>
            </p:cNvSpPr>
            <p:nvPr/>
          </p:nvSpPr>
          <p:spPr bwMode="auto">
            <a:xfrm>
              <a:off x="4741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69" name="Rectangle 903"/>
            <p:cNvSpPr>
              <a:spLocks noChangeArrowheads="1"/>
            </p:cNvSpPr>
            <p:nvPr/>
          </p:nvSpPr>
          <p:spPr bwMode="auto">
            <a:xfrm>
              <a:off x="4741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0" name="Rectangle 904"/>
            <p:cNvSpPr>
              <a:spLocks noChangeArrowheads="1"/>
            </p:cNvSpPr>
            <p:nvPr/>
          </p:nvSpPr>
          <p:spPr bwMode="auto">
            <a:xfrm>
              <a:off x="4741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1" name="Rectangle 905"/>
            <p:cNvSpPr>
              <a:spLocks noChangeArrowheads="1"/>
            </p:cNvSpPr>
            <p:nvPr/>
          </p:nvSpPr>
          <p:spPr bwMode="auto">
            <a:xfrm>
              <a:off x="4741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2" name="Rectangle 906"/>
            <p:cNvSpPr>
              <a:spLocks noChangeArrowheads="1"/>
            </p:cNvSpPr>
            <p:nvPr/>
          </p:nvSpPr>
          <p:spPr bwMode="auto">
            <a:xfrm>
              <a:off x="4741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3" name="Rectangle 907"/>
            <p:cNvSpPr>
              <a:spLocks noChangeArrowheads="1"/>
            </p:cNvSpPr>
            <p:nvPr/>
          </p:nvSpPr>
          <p:spPr bwMode="auto">
            <a:xfrm>
              <a:off x="4741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4" name="Rectangle 908"/>
            <p:cNvSpPr>
              <a:spLocks noChangeArrowheads="1"/>
            </p:cNvSpPr>
            <p:nvPr/>
          </p:nvSpPr>
          <p:spPr bwMode="auto">
            <a:xfrm>
              <a:off x="4741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5" name="Rectangle 909"/>
            <p:cNvSpPr>
              <a:spLocks noChangeArrowheads="1"/>
            </p:cNvSpPr>
            <p:nvPr/>
          </p:nvSpPr>
          <p:spPr bwMode="auto">
            <a:xfrm>
              <a:off x="4741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6" name="Rectangle 910"/>
            <p:cNvSpPr>
              <a:spLocks noChangeArrowheads="1"/>
            </p:cNvSpPr>
            <p:nvPr/>
          </p:nvSpPr>
          <p:spPr bwMode="auto">
            <a:xfrm>
              <a:off x="4741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7" name="Rectangle 911"/>
            <p:cNvSpPr>
              <a:spLocks noChangeArrowheads="1"/>
            </p:cNvSpPr>
            <p:nvPr/>
          </p:nvSpPr>
          <p:spPr bwMode="auto">
            <a:xfrm>
              <a:off x="4741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8" name="Rectangle 912"/>
            <p:cNvSpPr>
              <a:spLocks noChangeArrowheads="1"/>
            </p:cNvSpPr>
            <p:nvPr/>
          </p:nvSpPr>
          <p:spPr bwMode="auto">
            <a:xfrm>
              <a:off x="4741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79" name="Rectangle 913"/>
            <p:cNvSpPr>
              <a:spLocks noChangeArrowheads="1"/>
            </p:cNvSpPr>
            <p:nvPr/>
          </p:nvSpPr>
          <p:spPr bwMode="auto">
            <a:xfrm>
              <a:off x="4741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0" name="Rectangle 914"/>
            <p:cNvSpPr>
              <a:spLocks noChangeArrowheads="1"/>
            </p:cNvSpPr>
            <p:nvPr/>
          </p:nvSpPr>
          <p:spPr bwMode="auto">
            <a:xfrm>
              <a:off x="4741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1" name="Rectangle 915"/>
            <p:cNvSpPr>
              <a:spLocks noChangeArrowheads="1"/>
            </p:cNvSpPr>
            <p:nvPr/>
          </p:nvSpPr>
          <p:spPr bwMode="auto">
            <a:xfrm>
              <a:off x="4741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2" name="Rectangle 916"/>
            <p:cNvSpPr>
              <a:spLocks noChangeArrowheads="1"/>
            </p:cNvSpPr>
            <p:nvPr/>
          </p:nvSpPr>
          <p:spPr bwMode="auto">
            <a:xfrm>
              <a:off x="4741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3" name="Rectangle 917"/>
            <p:cNvSpPr>
              <a:spLocks noChangeArrowheads="1"/>
            </p:cNvSpPr>
            <p:nvPr/>
          </p:nvSpPr>
          <p:spPr bwMode="auto">
            <a:xfrm>
              <a:off x="4741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4" name="Rectangle 918"/>
            <p:cNvSpPr>
              <a:spLocks noChangeArrowheads="1"/>
            </p:cNvSpPr>
            <p:nvPr/>
          </p:nvSpPr>
          <p:spPr bwMode="auto">
            <a:xfrm>
              <a:off x="4741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5" name="Rectangle 919"/>
            <p:cNvSpPr>
              <a:spLocks noChangeArrowheads="1"/>
            </p:cNvSpPr>
            <p:nvPr/>
          </p:nvSpPr>
          <p:spPr bwMode="auto">
            <a:xfrm>
              <a:off x="4741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6" name="Rectangle 920"/>
            <p:cNvSpPr>
              <a:spLocks noChangeArrowheads="1"/>
            </p:cNvSpPr>
            <p:nvPr/>
          </p:nvSpPr>
          <p:spPr bwMode="auto">
            <a:xfrm>
              <a:off x="4741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7" name="Rectangle 921"/>
            <p:cNvSpPr>
              <a:spLocks noChangeArrowheads="1"/>
            </p:cNvSpPr>
            <p:nvPr/>
          </p:nvSpPr>
          <p:spPr bwMode="auto">
            <a:xfrm>
              <a:off x="4885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8" name="Rectangle 922"/>
            <p:cNvSpPr>
              <a:spLocks noChangeArrowheads="1"/>
            </p:cNvSpPr>
            <p:nvPr/>
          </p:nvSpPr>
          <p:spPr bwMode="auto">
            <a:xfrm>
              <a:off x="4885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89" name="Rectangle 923"/>
            <p:cNvSpPr>
              <a:spLocks noChangeArrowheads="1"/>
            </p:cNvSpPr>
            <p:nvPr/>
          </p:nvSpPr>
          <p:spPr bwMode="auto">
            <a:xfrm>
              <a:off x="4885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0" name="Rectangle 924"/>
            <p:cNvSpPr>
              <a:spLocks noChangeArrowheads="1"/>
            </p:cNvSpPr>
            <p:nvPr/>
          </p:nvSpPr>
          <p:spPr bwMode="auto">
            <a:xfrm>
              <a:off x="4885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1" name="Rectangle 925"/>
            <p:cNvSpPr>
              <a:spLocks noChangeArrowheads="1"/>
            </p:cNvSpPr>
            <p:nvPr/>
          </p:nvSpPr>
          <p:spPr bwMode="auto">
            <a:xfrm>
              <a:off x="4885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2" name="Rectangle 926"/>
            <p:cNvSpPr>
              <a:spLocks noChangeArrowheads="1"/>
            </p:cNvSpPr>
            <p:nvPr/>
          </p:nvSpPr>
          <p:spPr bwMode="auto">
            <a:xfrm>
              <a:off x="4885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3" name="Rectangle 927"/>
            <p:cNvSpPr>
              <a:spLocks noChangeArrowheads="1"/>
            </p:cNvSpPr>
            <p:nvPr/>
          </p:nvSpPr>
          <p:spPr bwMode="auto">
            <a:xfrm>
              <a:off x="4885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4" name="Rectangle 928"/>
            <p:cNvSpPr>
              <a:spLocks noChangeArrowheads="1"/>
            </p:cNvSpPr>
            <p:nvPr/>
          </p:nvSpPr>
          <p:spPr bwMode="auto">
            <a:xfrm>
              <a:off x="4885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5" name="Rectangle 929"/>
            <p:cNvSpPr>
              <a:spLocks noChangeArrowheads="1"/>
            </p:cNvSpPr>
            <p:nvPr/>
          </p:nvSpPr>
          <p:spPr bwMode="auto">
            <a:xfrm>
              <a:off x="4885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6" name="Rectangle 930"/>
            <p:cNvSpPr>
              <a:spLocks noChangeArrowheads="1"/>
            </p:cNvSpPr>
            <p:nvPr/>
          </p:nvSpPr>
          <p:spPr bwMode="auto">
            <a:xfrm>
              <a:off x="4885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7" name="Rectangle 931"/>
            <p:cNvSpPr>
              <a:spLocks noChangeArrowheads="1"/>
            </p:cNvSpPr>
            <p:nvPr/>
          </p:nvSpPr>
          <p:spPr bwMode="auto">
            <a:xfrm>
              <a:off x="4885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8" name="Rectangle 932"/>
            <p:cNvSpPr>
              <a:spLocks noChangeArrowheads="1"/>
            </p:cNvSpPr>
            <p:nvPr/>
          </p:nvSpPr>
          <p:spPr bwMode="auto">
            <a:xfrm>
              <a:off x="4885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799" name="Rectangle 933"/>
            <p:cNvSpPr>
              <a:spLocks noChangeArrowheads="1"/>
            </p:cNvSpPr>
            <p:nvPr/>
          </p:nvSpPr>
          <p:spPr bwMode="auto">
            <a:xfrm>
              <a:off x="4885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0" name="Rectangle 934"/>
            <p:cNvSpPr>
              <a:spLocks noChangeArrowheads="1"/>
            </p:cNvSpPr>
            <p:nvPr/>
          </p:nvSpPr>
          <p:spPr bwMode="auto">
            <a:xfrm>
              <a:off x="4885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1" name="Rectangle 935"/>
            <p:cNvSpPr>
              <a:spLocks noChangeArrowheads="1"/>
            </p:cNvSpPr>
            <p:nvPr/>
          </p:nvSpPr>
          <p:spPr bwMode="auto">
            <a:xfrm>
              <a:off x="4885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2" name="Rectangle 936"/>
            <p:cNvSpPr>
              <a:spLocks noChangeArrowheads="1"/>
            </p:cNvSpPr>
            <p:nvPr/>
          </p:nvSpPr>
          <p:spPr bwMode="auto">
            <a:xfrm>
              <a:off x="4885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3" name="Rectangle 937"/>
            <p:cNvSpPr>
              <a:spLocks noChangeArrowheads="1"/>
            </p:cNvSpPr>
            <p:nvPr/>
          </p:nvSpPr>
          <p:spPr bwMode="auto">
            <a:xfrm>
              <a:off x="4885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4" name="Rectangle 938"/>
            <p:cNvSpPr>
              <a:spLocks noChangeArrowheads="1"/>
            </p:cNvSpPr>
            <p:nvPr/>
          </p:nvSpPr>
          <p:spPr bwMode="auto">
            <a:xfrm>
              <a:off x="4885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5" name="Rectangle 939"/>
            <p:cNvSpPr>
              <a:spLocks noChangeArrowheads="1"/>
            </p:cNvSpPr>
            <p:nvPr/>
          </p:nvSpPr>
          <p:spPr bwMode="auto">
            <a:xfrm>
              <a:off x="4885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6" name="Rectangle 940"/>
            <p:cNvSpPr>
              <a:spLocks noChangeArrowheads="1"/>
            </p:cNvSpPr>
            <p:nvPr/>
          </p:nvSpPr>
          <p:spPr bwMode="auto">
            <a:xfrm>
              <a:off x="4885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7" name="Rectangle 941"/>
            <p:cNvSpPr>
              <a:spLocks noChangeArrowheads="1"/>
            </p:cNvSpPr>
            <p:nvPr/>
          </p:nvSpPr>
          <p:spPr bwMode="auto">
            <a:xfrm>
              <a:off x="4885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8" name="Rectangle 942"/>
            <p:cNvSpPr>
              <a:spLocks noChangeArrowheads="1"/>
            </p:cNvSpPr>
            <p:nvPr/>
          </p:nvSpPr>
          <p:spPr bwMode="auto">
            <a:xfrm>
              <a:off x="4885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09" name="Rectangle 943"/>
            <p:cNvSpPr>
              <a:spLocks noChangeArrowheads="1"/>
            </p:cNvSpPr>
            <p:nvPr/>
          </p:nvSpPr>
          <p:spPr bwMode="auto">
            <a:xfrm>
              <a:off x="4885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0" name="Rectangle 944"/>
            <p:cNvSpPr>
              <a:spLocks noChangeArrowheads="1"/>
            </p:cNvSpPr>
            <p:nvPr/>
          </p:nvSpPr>
          <p:spPr bwMode="auto">
            <a:xfrm>
              <a:off x="4885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1" name="Rectangle 945"/>
            <p:cNvSpPr>
              <a:spLocks noChangeArrowheads="1"/>
            </p:cNvSpPr>
            <p:nvPr/>
          </p:nvSpPr>
          <p:spPr bwMode="auto">
            <a:xfrm>
              <a:off x="4885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2" name="Rectangle 946"/>
            <p:cNvSpPr>
              <a:spLocks noChangeArrowheads="1"/>
            </p:cNvSpPr>
            <p:nvPr/>
          </p:nvSpPr>
          <p:spPr bwMode="auto">
            <a:xfrm>
              <a:off x="4885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3" name="Rectangle 947"/>
            <p:cNvSpPr>
              <a:spLocks noChangeArrowheads="1"/>
            </p:cNvSpPr>
            <p:nvPr/>
          </p:nvSpPr>
          <p:spPr bwMode="auto">
            <a:xfrm>
              <a:off x="4885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4" name="Rectangle 948"/>
            <p:cNvSpPr>
              <a:spLocks noChangeArrowheads="1"/>
            </p:cNvSpPr>
            <p:nvPr/>
          </p:nvSpPr>
          <p:spPr bwMode="auto">
            <a:xfrm>
              <a:off x="502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5" name="Rectangle 949"/>
            <p:cNvSpPr>
              <a:spLocks noChangeArrowheads="1"/>
            </p:cNvSpPr>
            <p:nvPr/>
          </p:nvSpPr>
          <p:spPr bwMode="auto">
            <a:xfrm>
              <a:off x="502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6" name="Rectangle 950"/>
            <p:cNvSpPr>
              <a:spLocks noChangeArrowheads="1"/>
            </p:cNvSpPr>
            <p:nvPr/>
          </p:nvSpPr>
          <p:spPr bwMode="auto">
            <a:xfrm>
              <a:off x="502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7" name="Rectangle 951"/>
            <p:cNvSpPr>
              <a:spLocks noChangeArrowheads="1"/>
            </p:cNvSpPr>
            <p:nvPr/>
          </p:nvSpPr>
          <p:spPr bwMode="auto">
            <a:xfrm>
              <a:off x="502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8" name="Rectangle 952"/>
            <p:cNvSpPr>
              <a:spLocks noChangeArrowheads="1"/>
            </p:cNvSpPr>
            <p:nvPr/>
          </p:nvSpPr>
          <p:spPr bwMode="auto">
            <a:xfrm>
              <a:off x="502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19" name="Rectangle 953"/>
            <p:cNvSpPr>
              <a:spLocks noChangeArrowheads="1"/>
            </p:cNvSpPr>
            <p:nvPr/>
          </p:nvSpPr>
          <p:spPr bwMode="auto">
            <a:xfrm>
              <a:off x="502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0" name="Rectangle 954"/>
            <p:cNvSpPr>
              <a:spLocks noChangeArrowheads="1"/>
            </p:cNvSpPr>
            <p:nvPr/>
          </p:nvSpPr>
          <p:spPr bwMode="auto">
            <a:xfrm>
              <a:off x="502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1" name="Rectangle 955"/>
            <p:cNvSpPr>
              <a:spLocks noChangeArrowheads="1"/>
            </p:cNvSpPr>
            <p:nvPr/>
          </p:nvSpPr>
          <p:spPr bwMode="auto">
            <a:xfrm>
              <a:off x="502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2" name="Rectangle 956"/>
            <p:cNvSpPr>
              <a:spLocks noChangeArrowheads="1"/>
            </p:cNvSpPr>
            <p:nvPr/>
          </p:nvSpPr>
          <p:spPr bwMode="auto">
            <a:xfrm>
              <a:off x="502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3" name="Rectangle 957"/>
            <p:cNvSpPr>
              <a:spLocks noChangeArrowheads="1"/>
            </p:cNvSpPr>
            <p:nvPr/>
          </p:nvSpPr>
          <p:spPr bwMode="auto">
            <a:xfrm>
              <a:off x="502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4" name="Rectangle 958"/>
            <p:cNvSpPr>
              <a:spLocks noChangeArrowheads="1"/>
            </p:cNvSpPr>
            <p:nvPr/>
          </p:nvSpPr>
          <p:spPr bwMode="auto">
            <a:xfrm>
              <a:off x="502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5" name="Rectangle 959"/>
            <p:cNvSpPr>
              <a:spLocks noChangeArrowheads="1"/>
            </p:cNvSpPr>
            <p:nvPr/>
          </p:nvSpPr>
          <p:spPr bwMode="auto">
            <a:xfrm>
              <a:off x="502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6" name="Rectangle 960"/>
            <p:cNvSpPr>
              <a:spLocks noChangeArrowheads="1"/>
            </p:cNvSpPr>
            <p:nvPr/>
          </p:nvSpPr>
          <p:spPr bwMode="auto">
            <a:xfrm>
              <a:off x="502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7" name="Rectangle 961"/>
            <p:cNvSpPr>
              <a:spLocks noChangeArrowheads="1"/>
            </p:cNvSpPr>
            <p:nvPr/>
          </p:nvSpPr>
          <p:spPr bwMode="auto">
            <a:xfrm>
              <a:off x="502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8" name="Rectangle 962"/>
            <p:cNvSpPr>
              <a:spLocks noChangeArrowheads="1"/>
            </p:cNvSpPr>
            <p:nvPr/>
          </p:nvSpPr>
          <p:spPr bwMode="auto">
            <a:xfrm>
              <a:off x="502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29" name="Rectangle 963"/>
            <p:cNvSpPr>
              <a:spLocks noChangeArrowheads="1"/>
            </p:cNvSpPr>
            <p:nvPr/>
          </p:nvSpPr>
          <p:spPr bwMode="auto">
            <a:xfrm>
              <a:off x="502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0" name="Rectangle 964"/>
            <p:cNvSpPr>
              <a:spLocks noChangeArrowheads="1"/>
            </p:cNvSpPr>
            <p:nvPr/>
          </p:nvSpPr>
          <p:spPr bwMode="auto">
            <a:xfrm>
              <a:off x="502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1" name="Rectangle 965"/>
            <p:cNvSpPr>
              <a:spLocks noChangeArrowheads="1"/>
            </p:cNvSpPr>
            <p:nvPr/>
          </p:nvSpPr>
          <p:spPr bwMode="auto">
            <a:xfrm>
              <a:off x="502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2" name="Rectangle 966"/>
            <p:cNvSpPr>
              <a:spLocks noChangeArrowheads="1"/>
            </p:cNvSpPr>
            <p:nvPr/>
          </p:nvSpPr>
          <p:spPr bwMode="auto">
            <a:xfrm>
              <a:off x="502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3" name="Rectangle 967"/>
            <p:cNvSpPr>
              <a:spLocks noChangeArrowheads="1"/>
            </p:cNvSpPr>
            <p:nvPr/>
          </p:nvSpPr>
          <p:spPr bwMode="auto">
            <a:xfrm>
              <a:off x="502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4" name="Rectangle 968"/>
            <p:cNvSpPr>
              <a:spLocks noChangeArrowheads="1"/>
            </p:cNvSpPr>
            <p:nvPr/>
          </p:nvSpPr>
          <p:spPr bwMode="auto">
            <a:xfrm>
              <a:off x="502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5" name="Rectangle 969"/>
            <p:cNvSpPr>
              <a:spLocks noChangeArrowheads="1"/>
            </p:cNvSpPr>
            <p:nvPr/>
          </p:nvSpPr>
          <p:spPr bwMode="auto">
            <a:xfrm>
              <a:off x="502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6" name="Rectangle 970"/>
            <p:cNvSpPr>
              <a:spLocks noChangeArrowheads="1"/>
            </p:cNvSpPr>
            <p:nvPr/>
          </p:nvSpPr>
          <p:spPr bwMode="auto">
            <a:xfrm>
              <a:off x="502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7" name="Rectangle 971"/>
            <p:cNvSpPr>
              <a:spLocks noChangeArrowheads="1"/>
            </p:cNvSpPr>
            <p:nvPr/>
          </p:nvSpPr>
          <p:spPr bwMode="auto">
            <a:xfrm>
              <a:off x="502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8" name="Rectangle 972"/>
            <p:cNvSpPr>
              <a:spLocks noChangeArrowheads="1"/>
            </p:cNvSpPr>
            <p:nvPr/>
          </p:nvSpPr>
          <p:spPr bwMode="auto">
            <a:xfrm>
              <a:off x="502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39" name="Rectangle 973"/>
            <p:cNvSpPr>
              <a:spLocks noChangeArrowheads="1"/>
            </p:cNvSpPr>
            <p:nvPr/>
          </p:nvSpPr>
          <p:spPr bwMode="auto">
            <a:xfrm>
              <a:off x="502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0" name="Rectangle 974"/>
            <p:cNvSpPr>
              <a:spLocks noChangeArrowheads="1"/>
            </p:cNvSpPr>
            <p:nvPr/>
          </p:nvSpPr>
          <p:spPr bwMode="auto">
            <a:xfrm>
              <a:off x="502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1" name="Rectangle 975"/>
            <p:cNvSpPr>
              <a:spLocks noChangeArrowheads="1"/>
            </p:cNvSpPr>
            <p:nvPr/>
          </p:nvSpPr>
          <p:spPr bwMode="auto">
            <a:xfrm>
              <a:off x="5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2" name="Rectangle 976"/>
            <p:cNvSpPr>
              <a:spLocks noChangeArrowheads="1"/>
            </p:cNvSpPr>
            <p:nvPr/>
          </p:nvSpPr>
          <p:spPr bwMode="auto">
            <a:xfrm>
              <a:off x="5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3" name="Rectangle 977"/>
            <p:cNvSpPr>
              <a:spLocks noChangeArrowheads="1"/>
            </p:cNvSpPr>
            <p:nvPr/>
          </p:nvSpPr>
          <p:spPr bwMode="auto">
            <a:xfrm>
              <a:off x="5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4" name="Rectangle 978"/>
            <p:cNvSpPr>
              <a:spLocks noChangeArrowheads="1"/>
            </p:cNvSpPr>
            <p:nvPr/>
          </p:nvSpPr>
          <p:spPr bwMode="auto">
            <a:xfrm>
              <a:off x="5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5" name="Rectangle 979"/>
            <p:cNvSpPr>
              <a:spLocks noChangeArrowheads="1"/>
            </p:cNvSpPr>
            <p:nvPr/>
          </p:nvSpPr>
          <p:spPr bwMode="auto">
            <a:xfrm>
              <a:off x="5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6" name="Rectangle 980"/>
            <p:cNvSpPr>
              <a:spLocks noChangeArrowheads="1"/>
            </p:cNvSpPr>
            <p:nvPr/>
          </p:nvSpPr>
          <p:spPr bwMode="auto">
            <a:xfrm>
              <a:off x="5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7" name="Rectangle 981"/>
            <p:cNvSpPr>
              <a:spLocks noChangeArrowheads="1"/>
            </p:cNvSpPr>
            <p:nvPr/>
          </p:nvSpPr>
          <p:spPr bwMode="auto">
            <a:xfrm>
              <a:off x="5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8" name="Rectangle 982"/>
            <p:cNvSpPr>
              <a:spLocks noChangeArrowheads="1"/>
            </p:cNvSpPr>
            <p:nvPr/>
          </p:nvSpPr>
          <p:spPr bwMode="auto">
            <a:xfrm>
              <a:off x="5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49" name="Rectangle 983"/>
            <p:cNvSpPr>
              <a:spLocks noChangeArrowheads="1"/>
            </p:cNvSpPr>
            <p:nvPr/>
          </p:nvSpPr>
          <p:spPr bwMode="auto">
            <a:xfrm>
              <a:off x="5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0" name="Rectangle 984"/>
            <p:cNvSpPr>
              <a:spLocks noChangeArrowheads="1"/>
            </p:cNvSpPr>
            <p:nvPr/>
          </p:nvSpPr>
          <p:spPr bwMode="auto">
            <a:xfrm>
              <a:off x="5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1" name="Rectangle 985"/>
            <p:cNvSpPr>
              <a:spLocks noChangeArrowheads="1"/>
            </p:cNvSpPr>
            <p:nvPr/>
          </p:nvSpPr>
          <p:spPr bwMode="auto">
            <a:xfrm>
              <a:off x="5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2" name="Rectangle 986"/>
            <p:cNvSpPr>
              <a:spLocks noChangeArrowheads="1"/>
            </p:cNvSpPr>
            <p:nvPr/>
          </p:nvSpPr>
          <p:spPr bwMode="auto">
            <a:xfrm>
              <a:off x="5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3" name="Rectangle 987"/>
            <p:cNvSpPr>
              <a:spLocks noChangeArrowheads="1"/>
            </p:cNvSpPr>
            <p:nvPr/>
          </p:nvSpPr>
          <p:spPr bwMode="auto">
            <a:xfrm>
              <a:off x="5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4" name="Rectangle 988"/>
            <p:cNvSpPr>
              <a:spLocks noChangeArrowheads="1"/>
            </p:cNvSpPr>
            <p:nvPr/>
          </p:nvSpPr>
          <p:spPr bwMode="auto">
            <a:xfrm>
              <a:off x="5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5" name="Rectangle 989"/>
            <p:cNvSpPr>
              <a:spLocks noChangeArrowheads="1"/>
            </p:cNvSpPr>
            <p:nvPr/>
          </p:nvSpPr>
          <p:spPr bwMode="auto">
            <a:xfrm>
              <a:off x="5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6" name="Rectangle 990"/>
            <p:cNvSpPr>
              <a:spLocks noChangeArrowheads="1"/>
            </p:cNvSpPr>
            <p:nvPr/>
          </p:nvSpPr>
          <p:spPr bwMode="auto">
            <a:xfrm>
              <a:off x="5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7" name="Rectangle 991"/>
            <p:cNvSpPr>
              <a:spLocks noChangeArrowheads="1"/>
            </p:cNvSpPr>
            <p:nvPr/>
          </p:nvSpPr>
          <p:spPr bwMode="auto">
            <a:xfrm>
              <a:off x="5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8" name="Rectangle 992"/>
            <p:cNvSpPr>
              <a:spLocks noChangeArrowheads="1"/>
            </p:cNvSpPr>
            <p:nvPr/>
          </p:nvSpPr>
          <p:spPr bwMode="auto">
            <a:xfrm>
              <a:off x="5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59" name="Rectangle 993"/>
            <p:cNvSpPr>
              <a:spLocks noChangeArrowheads="1"/>
            </p:cNvSpPr>
            <p:nvPr/>
          </p:nvSpPr>
          <p:spPr bwMode="auto">
            <a:xfrm>
              <a:off x="5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0" name="Rectangle 994"/>
            <p:cNvSpPr>
              <a:spLocks noChangeArrowheads="1"/>
            </p:cNvSpPr>
            <p:nvPr/>
          </p:nvSpPr>
          <p:spPr bwMode="auto">
            <a:xfrm>
              <a:off x="5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1" name="Rectangle 995"/>
            <p:cNvSpPr>
              <a:spLocks noChangeArrowheads="1"/>
            </p:cNvSpPr>
            <p:nvPr/>
          </p:nvSpPr>
          <p:spPr bwMode="auto">
            <a:xfrm>
              <a:off x="5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2" name="Rectangle 996"/>
            <p:cNvSpPr>
              <a:spLocks noChangeArrowheads="1"/>
            </p:cNvSpPr>
            <p:nvPr/>
          </p:nvSpPr>
          <p:spPr bwMode="auto">
            <a:xfrm>
              <a:off x="5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3" name="Rectangle 997"/>
            <p:cNvSpPr>
              <a:spLocks noChangeArrowheads="1"/>
            </p:cNvSpPr>
            <p:nvPr/>
          </p:nvSpPr>
          <p:spPr bwMode="auto">
            <a:xfrm>
              <a:off x="5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4" name="Rectangle 998"/>
            <p:cNvSpPr>
              <a:spLocks noChangeArrowheads="1"/>
            </p:cNvSpPr>
            <p:nvPr/>
          </p:nvSpPr>
          <p:spPr bwMode="auto">
            <a:xfrm>
              <a:off x="5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5" name="Rectangle 999"/>
            <p:cNvSpPr>
              <a:spLocks noChangeArrowheads="1"/>
            </p:cNvSpPr>
            <p:nvPr/>
          </p:nvSpPr>
          <p:spPr bwMode="auto">
            <a:xfrm>
              <a:off x="5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6" name="Rectangle 1000"/>
            <p:cNvSpPr>
              <a:spLocks noChangeArrowheads="1"/>
            </p:cNvSpPr>
            <p:nvPr/>
          </p:nvSpPr>
          <p:spPr bwMode="auto">
            <a:xfrm>
              <a:off x="5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7" name="Rectangle 1001"/>
            <p:cNvSpPr>
              <a:spLocks noChangeArrowheads="1"/>
            </p:cNvSpPr>
            <p:nvPr/>
          </p:nvSpPr>
          <p:spPr bwMode="auto">
            <a:xfrm>
              <a:off x="5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8" name="Rectangle 1002"/>
            <p:cNvSpPr>
              <a:spLocks noChangeArrowheads="1"/>
            </p:cNvSpPr>
            <p:nvPr/>
          </p:nvSpPr>
          <p:spPr bwMode="auto">
            <a:xfrm>
              <a:off x="5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69" name="Rectangle 1003"/>
            <p:cNvSpPr>
              <a:spLocks noChangeArrowheads="1"/>
            </p:cNvSpPr>
            <p:nvPr/>
          </p:nvSpPr>
          <p:spPr bwMode="auto">
            <a:xfrm>
              <a:off x="5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0" name="Rectangle 1004"/>
            <p:cNvSpPr>
              <a:spLocks noChangeArrowheads="1"/>
            </p:cNvSpPr>
            <p:nvPr/>
          </p:nvSpPr>
          <p:spPr bwMode="auto">
            <a:xfrm>
              <a:off x="5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1" name="Rectangle 1005"/>
            <p:cNvSpPr>
              <a:spLocks noChangeArrowheads="1"/>
            </p:cNvSpPr>
            <p:nvPr/>
          </p:nvSpPr>
          <p:spPr bwMode="auto">
            <a:xfrm>
              <a:off x="5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2" name="Rectangle 1006"/>
            <p:cNvSpPr>
              <a:spLocks noChangeArrowheads="1"/>
            </p:cNvSpPr>
            <p:nvPr/>
          </p:nvSpPr>
          <p:spPr bwMode="auto">
            <a:xfrm>
              <a:off x="5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3" name="Rectangle 1007"/>
            <p:cNvSpPr>
              <a:spLocks noChangeArrowheads="1"/>
            </p:cNvSpPr>
            <p:nvPr/>
          </p:nvSpPr>
          <p:spPr bwMode="auto">
            <a:xfrm>
              <a:off x="5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4" name="Rectangle 1008"/>
            <p:cNvSpPr>
              <a:spLocks noChangeArrowheads="1"/>
            </p:cNvSpPr>
            <p:nvPr/>
          </p:nvSpPr>
          <p:spPr bwMode="auto">
            <a:xfrm>
              <a:off x="5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5" name="Rectangle 1009"/>
            <p:cNvSpPr>
              <a:spLocks noChangeArrowheads="1"/>
            </p:cNvSpPr>
            <p:nvPr/>
          </p:nvSpPr>
          <p:spPr bwMode="auto">
            <a:xfrm>
              <a:off x="5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6" name="Rectangle 1010"/>
            <p:cNvSpPr>
              <a:spLocks noChangeArrowheads="1"/>
            </p:cNvSpPr>
            <p:nvPr/>
          </p:nvSpPr>
          <p:spPr bwMode="auto">
            <a:xfrm>
              <a:off x="5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7" name="Rectangle 1011"/>
            <p:cNvSpPr>
              <a:spLocks noChangeArrowheads="1"/>
            </p:cNvSpPr>
            <p:nvPr/>
          </p:nvSpPr>
          <p:spPr bwMode="auto">
            <a:xfrm>
              <a:off x="5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8" name="Rectangle 1012"/>
            <p:cNvSpPr>
              <a:spLocks noChangeArrowheads="1"/>
            </p:cNvSpPr>
            <p:nvPr/>
          </p:nvSpPr>
          <p:spPr bwMode="auto">
            <a:xfrm>
              <a:off x="5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79" name="Rectangle 1013"/>
            <p:cNvSpPr>
              <a:spLocks noChangeArrowheads="1"/>
            </p:cNvSpPr>
            <p:nvPr/>
          </p:nvSpPr>
          <p:spPr bwMode="auto">
            <a:xfrm>
              <a:off x="5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0" name="Rectangle 1014"/>
            <p:cNvSpPr>
              <a:spLocks noChangeArrowheads="1"/>
            </p:cNvSpPr>
            <p:nvPr/>
          </p:nvSpPr>
          <p:spPr bwMode="auto">
            <a:xfrm>
              <a:off x="5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1" name="Rectangle 1015"/>
            <p:cNvSpPr>
              <a:spLocks noChangeArrowheads="1"/>
            </p:cNvSpPr>
            <p:nvPr/>
          </p:nvSpPr>
          <p:spPr bwMode="auto">
            <a:xfrm>
              <a:off x="5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2" name="Rectangle 1016"/>
            <p:cNvSpPr>
              <a:spLocks noChangeArrowheads="1"/>
            </p:cNvSpPr>
            <p:nvPr/>
          </p:nvSpPr>
          <p:spPr bwMode="auto">
            <a:xfrm>
              <a:off x="5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3" name="Rectangle 1017"/>
            <p:cNvSpPr>
              <a:spLocks noChangeArrowheads="1"/>
            </p:cNvSpPr>
            <p:nvPr/>
          </p:nvSpPr>
          <p:spPr bwMode="auto">
            <a:xfrm>
              <a:off x="5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4" name="Rectangle 1018"/>
            <p:cNvSpPr>
              <a:spLocks noChangeArrowheads="1"/>
            </p:cNvSpPr>
            <p:nvPr/>
          </p:nvSpPr>
          <p:spPr bwMode="auto">
            <a:xfrm>
              <a:off x="5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5" name="Rectangle 1019"/>
            <p:cNvSpPr>
              <a:spLocks noChangeArrowheads="1"/>
            </p:cNvSpPr>
            <p:nvPr/>
          </p:nvSpPr>
          <p:spPr bwMode="auto">
            <a:xfrm>
              <a:off x="5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6" name="Rectangle 1020"/>
            <p:cNvSpPr>
              <a:spLocks noChangeArrowheads="1"/>
            </p:cNvSpPr>
            <p:nvPr/>
          </p:nvSpPr>
          <p:spPr bwMode="auto">
            <a:xfrm>
              <a:off x="5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7" name="Rectangle 1021"/>
            <p:cNvSpPr>
              <a:spLocks noChangeArrowheads="1"/>
            </p:cNvSpPr>
            <p:nvPr/>
          </p:nvSpPr>
          <p:spPr bwMode="auto">
            <a:xfrm>
              <a:off x="5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8" name="Rectangle 1022"/>
            <p:cNvSpPr>
              <a:spLocks noChangeArrowheads="1"/>
            </p:cNvSpPr>
            <p:nvPr/>
          </p:nvSpPr>
          <p:spPr bwMode="auto">
            <a:xfrm>
              <a:off x="5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89" name="Rectangle 1023"/>
            <p:cNvSpPr>
              <a:spLocks noChangeArrowheads="1"/>
            </p:cNvSpPr>
            <p:nvPr/>
          </p:nvSpPr>
          <p:spPr bwMode="auto">
            <a:xfrm>
              <a:off x="5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0" name="Rectangle 0"/>
            <p:cNvSpPr>
              <a:spLocks noChangeArrowheads="1"/>
            </p:cNvSpPr>
            <p:nvPr/>
          </p:nvSpPr>
          <p:spPr bwMode="auto">
            <a:xfrm>
              <a:off x="5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1" name="Rectangle 1"/>
            <p:cNvSpPr>
              <a:spLocks noChangeArrowheads="1"/>
            </p:cNvSpPr>
            <p:nvPr/>
          </p:nvSpPr>
          <p:spPr bwMode="auto">
            <a:xfrm>
              <a:off x="5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2" name="Rectangle 2"/>
            <p:cNvSpPr>
              <a:spLocks noChangeArrowheads="1"/>
            </p:cNvSpPr>
            <p:nvPr/>
          </p:nvSpPr>
          <p:spPr bwMode="auto">
            <a:xfrm>
              <a:off x="5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3" name="Rectangle 3"/>
            <p:cNvSpPr>
              <a:spLocks noChangeArrowheads="1"/>
            </p:cNvSpPr>
            <p:nvPr/>
          </p:nvSpPr>
          <p:spPr bwMode="auto">
            <a:xfrm>
              <a:off x="5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4" name="Rectangle 4"/>
            <p:cNvSpPr>
              <a:spLocks noChangeArrowheads="1"/>
            </p:cNvSpPr>
            <p:nvPr/>
          </p:nvSpPr>
          <p:spPr bwMode="auto">
            <a:xfrm>
              <a:off x="5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895" name="Rectangle 5"/>
            <p:cNvSpPr>
              <a:spLocks noChangeArrowheads="1"/>
            </p:cNvSpPr>
            <p:nvPr/>
          </p:nvSpPr>
          <p:spPr bwMode="auto">
            <a:xfrm>
              <a:off x="5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36" name="Rectangle 6"/>
            <p:cNvSpPr>
              <a:spLocks noChangeArrowheads="1"/>
            </p:cNvSpPr>
            <p:nvPr/>
          </p:nvSpPr>
          <p:spPr bwMode="auto">
            <a:xfrm>
              <a:off x="5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37" name="Rectangle 7"/>
            <p:cNvSpPr>
              <a:spLocks noChangeArrowheads="1"/>
            </p:cNvSpPr>
            <p:nvPr/>
          </p:nvSpPr>
          <p:spPr bwMode="auto">
            <a:xfrm>
              <a:off x="5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38" name="Rectangle 8"/>
            <p:cNvSpPr>
              <a:spLocks noChangeArrowheads="1"/>
            </p:cNvSpPr>
            <p:nvPr/>
          </p:nvSpPr>
          <p:spPr bwMode="auto">
            <a:xfrm>
              <a:off x="5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39" name="Rectangle 9"/>
            <p:cNvSpPr>
              <a:spLocks noChangeArrowheads="1"/>
            </p:cNvSpPr>
            <p:nvPr/>
          </p:nvSpPr>
          <p:spPr bwMode="auto">
            <a:xfrm>
              <a:off x="5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0" name="Rectangle 10"/>
            <p:cNvSpPr>
              <a:spLocks noChangeArrowheads="1"/>
            </p:cNvSpPr>
            <p:nvPr/>
          </p:nvSpPr>
          <p:spPr bwMode="auto">
            <a:xfrm>
              <a:off x="5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1" name="Rectangle 11"/>
            <p:cNvSpPr>
              <a:spLocks noChangeArrowheads="1"/>
            </p:cNvSpPr>
            <p:nvPr/>
          </p:nvSpPr>
          <p:spPr bwMode="auto">
            <a:xfrm>
              <a:off x="5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2" name="Rectangle 12"/>
            <p:cNvSpPr>
              <a:spLocks noChangeArrowheads="1"/>
            </p:cNvSpPr>
            <p:nvPr/>
          </p:nvSpPr>
          <p:spPr bwMode="auto">
            <a:xfrm>
              <a:off x="5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3" name="Rectangle 13"/>
            <p:cNvSpPr>
              <a:spLocks noChangeArrowheads="1"/>
            </p:cNvSpPr>
            <p:nvPr/>
          </p:nvSpPr>
          <p:spPr bwMode="auto">
            <a:xfrm>
              <a:off x="5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4" name="Rectangle 14"/>
            <p:cNvSpPr>
              <a:spLocks noChangeArrowheads="1"/>
            </p:cNvSpPr>
            <p:nvPr/>
          </p:nvSpPr>
          <p:spPr bwMode="auto">
            <a:xfrm>
              <a:off x="5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5" name="Rectangle 15"/>
            <p:cNvSpPr>
              <a:spLocks noChangeArrowheads="1"/>
            </p:cNvSpPr>
            <p:nvPr/>
          </p:nvSpPr>
          <p:spPr bwMode="auto">
            <a:xfrm>
              <a:off x="5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6" name="Rectangle 16"/>
            <p:cNvSpPr>
              <a:spLocks noChangeArrowheads="1"/>
            </p:cNvSpPr>
            <p:nvPr/>
          </p:nvSpPr>
          <p:spPr bwMode="auto">
            <a:xfrm>
              <a:off x="5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7" name="Rectangle 17"/>
            <p:cNvSpPr>
              <a:spLocks noChangeArrowheads="1"/>
            </p:cNvSpPr>
            <p:nvPr/>
          </p:nvSpPr>
          <p:spPr bwMode="auto">
            <a:xfrm>
              <a:off x="5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8" name="Rectangle 18"/>
            <p:cNvSpPr>
              <a:spLocks noChangeArrowheads="1"/>
            </p:cNvSpPr>
            <p:nvPr/>
          </p:nvSpPr>
          <p:spPr bwMode="auto">
            <a:xfrm>
              <a:off x="5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49" name="Rectangle 19"/>
            <p:cNvSpPr>
              <a:spLocks noChangeArrowheads="1"/>
            </p:cNvSpPr>
            <p:nvPr/>
          </p:nvSpPr>
          <p:spPr bwMode="auto">
            <a:xfrm>
              <a:off x="5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0" name="Rectangle 20"/>
            <p:cNvSpPr>
              <a:spLocks noChangeArrowheads="1"/>
            </p:cNvSpPr>
            <p:nvPr/>
          </p:nvSpPr>
          <p:spPr bwMode="auto">
            <a:xfrm>
              <a:off x="5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1" name="Rectangle 21"/>
            <p:cNvSpPr>
              <a:spLocks noChangeArrowheads="1"/>
            </p:cNvSpPr>
            <p:nvPr/>
          </p:nvSpPr>
          <p:spPr bwMode="auto">
            <a:xfrm>
              <a:off x="5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2" name="Rectangle 22"/>
            <p:cNvSpPr>
              <a:spLocks noChangeArrowheads="1"/>
            </p:cNvSpPr>
            <p:nvPr/>
          </p:nvSpPr>
          <p:spPr bwMode="auto">
            <a:xfrm>
              <a:off x="5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3" name="Rectangle 23"/>
            <p:cNvSpPr>
              <a:spLocks noChangeArrowheads="1"/>
            </p:cNvSpPr>
            <p:nvPr/>
          </p:nvSpPr>
          <p:spPr bwMode="auto">
            <a:xfrm>
              <a:off x="5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4" name="Rectangle 24"/>
            <p:cNvSpPr>
              <a:spLocks noChangeArrowheads="1"/>
            </p:cNvSpPr>
            <p:nvPr/>
          </p:nvSpPr>
          <p:spPr bwMode="auto">
            <a:xfrm>
              <a:off x="5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5" name="Rectangle 25"/>
            <p:cNvSpPr>
              <a:spLocks noChangeArrowheads="1"/>
            </p:cNvSpPr>
            <p:nvPr/>
          </p:nvSpPr>
          <p:spPr bwMode="auto">
            <a:xfrm>
              <a:off x="5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6" name="Rectangle 26"/>
            <p:cNvSpPr>
              <a:spLocks noChangeArrowheads="1"/>
            </p:cNvSpPr>
            <p:nvPr/>
          </p:nvSpPr>
          <p:spPr bwMode="auto">
            <a:xfrm>
              <a:off x="5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7" name="Rectangle 27"/>
            <p:cNvSpPr>
              <a:spLocks noChangeArrowheads="1"/>
            </p:cNvSpPr>
            <p:nvPr/>
          </p:nvSpPr>
          <p:spPr bwMode="auto">
            <a:xfrm>
              <a:off x="5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8" name="Rectangle 28"/>
            <p:cNvSpPr>
              <a:spLocks noChangeArrowheads="1"/>
            </p:cNvSpPr>
            <p:nvPr/>
          </p:nvSpPr>
          <p:spPr bwMode="auto">
            <a:xfrm>
              <a:off x="5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59" name="Rectangle 29"/>
            <p:cNvSpPr>
              <a:spLocks noChangeArrowheads="1"/>
            </p:cNvSpPr>
            <p:nvPr/>
          </p:nvSpPr>
          <p:spPr bwMode="auto">
            <a:xfrm>
              <a:off x="5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0" name="Rectangle 30"/>
            <p:cNvSpPr>
              <a:spLocks noChangeArrowheads="1"/>
            </p:cNvSpPr>
            <p:nvPr/>
          </p:nvSpPr>
          <p:spPr bwMode="auto">
            <a:xfrm>
              <a:off x="5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1" name="Rectangle 31"/>
            <p:cNvSpPr>
              <a:spLocks noChangeArrowheads="1"/>
            </p:cNvSpPr>
            <p:nvPr/>
          </p:nvSpPr>
          <p:spPr bwMode="auto">
            <a:xfrm>
              <a:off x="5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2" name="Rectangle 32"/>
            <p:cNvSpPr>
              <a:spLocks noChangeArrowheads="1"/>
            </p:cNvSpPr>
            <p:nvPr/>
          </p:nvSpPr>
          <p:spPr bwMode="auto">
            <a:xfrm>
              <a:off x="558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3" name="Rectangle 33"/>
            <p:cNvSpPr>
              <a:spLocks noChangeArrowheads="1"/>
            </p:cNvSpPr>
            <p:nvPr/>
          </p:nvSpPr>
          <p:spPr bwMode="auto">
            <a:xfrm>
              <a:off x="558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4" name="Rectangle 34"/>
            <p:cNvSpPr>
              <a:spLocks noChangeArrowheads="1"/>
            </p:cNvSpPr>
            <p:nvPr/>
          </p:nvSpPr>
          <p:spPr bwMode="auto">
            <a:xfrm>
              <a:off x="558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5" name="Rectangle 35"/>
            <p:cNvSpPr>
              <a:spLocks noChangeArrowheads="1"/>
            </p:cNvSpPr>
            <p:nvPr/>
          </p:nvSpPr>
          <p:spPr bwMode="auto">
            <a:xfrm>
              <a:off x="558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6" name="Rectangle 36"/>
            <p:cNvSpPr>
              <a:spLocks noChangeArrowheads="1"/>
            </p:cNvSpPr>
            <p:nvPr/>
          </p:nvSpPr>
          <p:spPr bwMode="auto">
            <a:xfrm>
              <a:off x="558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7" name="Rectangle 37"/>
            <p:cNvSpPr>
              <a:spLocks noChangeArrowheads="1"/>
            </p:cNvSpPr>
            <p:nvPr/>
          </p:nvSpPr>
          <p:spPr bwMode="auto">
            <a:xfrm>
              <a:off x="558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8" name="Rectangle 38"/>
            <p:cNvSpPr>
              <a:spLocks noChangeArrowheads="1"/>
            </p:cNvSpPr>
            <p:nvPr/>
          </p:nvSpPr>
          <p:spPr bwMode="auto">
            <a:xfrm>
              <a:off x="558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69" name="Rectangle 39"/>
            <p:cNvSpPr>
              <a:spLocks noChangeArrowheads="1"/>
            </p:cNvSpPr>
            <p:nvPr/>
          </p:nvSpPr>
          <p:spPr bwMode="auto">
            <a:xfrm>
              <a:off x="558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0" name="Rectangle 40"/>
            <p:cNvSpPr>
              <a:spLocks noChangeArrowheads="1"/>
            </p:cNvSpPr>
            <p:nvPr/>
          </p:nvSpPr>
          <p:spPr bwMode="auto">
            <a:xfrm>
              <a:off x="558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1" name="Rectangle 41"/>
            <p:cNvSpPr>
              <a:spLocks noChangeArrowheads="1"/>
            </p:cNvSpPr>
            <p:nvPr/>
          </p:nvSpPr>
          <p:spPr bwMode="auto">
            <a:xfrm>
              <a:off x="558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2" name="Rectangle 42"/>
            <p:cNvSpPr>
              <a:spLocks noChangeArrowheads="1"/>
            </p:cNvSpPr>
            <p:nvPr/>
          </p:nvSpPr>
          <p:spPr bwMode="auto">
            <a:xfrm>
              <a:off x="558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3" name="Rectangle 43"/>
            <p:cNvSpPr>
              <a:spLocks noChangeArrowheads="1"/>
            </p:cNvSpPr>
            <p:nvPr/>
          </p:nvSpPr>
          <p:spPr bwMode="auto">
            <a:xfrm>
              <a:off x="558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4" name="Rectangle 44"/>
            <p:cNvSpPr>
              <a:spLocks noChangeArrowheads="1"/>
            </p:cNvSpPr>
            <p:nvPr/>
          </p:nvSpPr>
          <p:spPr bwMode="auto">
            <a:xfrm>
              <a:off x="558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5" name="Rectangle 45"/>
            <p:cNvSpPr>
              <a:spLocks noChangeArrowheads="1"/>
            </p:cNvSpPr>
            <p:nvPr/>
          </p:nvSpPr>
          <p:spPr bwMode="auto">
            <a:xfrm>
              <a:off x="558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6" name="Rectangle 46"/>
            <p:cNvSpPr>
              <a:spLocks noChangeArrowheads="1"/>
            </p:cNvSpPr>
            <p:nvPr/>
          </p:nvSpPr>
          <p:spPr bwMode="auto">
            <a:xfrm>
              <a:off x="558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7" name="Rectangle 47"/>
            <p:cNvSpPr>
              <a:spLocks noChangeArrowheads="1"/>
            </p:cNvSpPr>
            <p:nvPr/>
          </p:nvSpPr>
          <p:spPr bwMode="auto">
            <a:xfrm>
              <a:off x="558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8" name="Rectangle 48"/>
            <p:cNvSpPr>
              <a:spLocks noChangeArrowheads="1"/>
            </p:cNvSpPr>
            <p:nvPr/>
          </p:nvSpPr>
          <p:spPr bwMode="auto">
            <a:xfrm>
              <a:off x="558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79" name="Rectangle 49"/>
            <p:cNvSpPr>
              <a:spLocks noChangeArrowheads="1"/>
            </p:cNvSpPr>
            <p:nvPr/>
          </p:nvSpPr>
          <p:spPr bwMode="auto">
            <a:xfrm>
              <a:off x="558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0" name="Rectangle 50"/>
            <p:cNvSpPr>
              <a:spLocks noChangeArrowheads="1"/>
            </p:cNvSpPr>
            <p:nvPr/>
          </p:nvSpPr>
          <p:spPr bwMode="auto">
            <a:xfrm>
              <a:off x="558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1" name="Rectangle 51"/>
            <p:cNvSpPr>
              <a:spLocks noChangeArrowheads="1"/>
            </p:cNvSpPr>
            <p:nvPr/>
          </p:nvSpPr>
          <p:spPr bwMode="auto">
            <a:xfrm>
              <a:off x="558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2" name="Rectangle 52"/>
            <p:cNvSpPr>
              <a:spLocks noChangeArrowheads="1"/>
            </p:cNvSpPr>
            <p:nvPr/>
          </p:nvSpPr>
          <p:spPr bwMode="auto">
            <a:xfrm>
              <a:off x="558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3" name="Rectangle 53"/>
            <p:cNvSpPr>
              <a:spLocks noChangeArrowheads="1"/>
            </p:cNvSpPr>
            <p:nvPr/>
          </p:nvSpPr>
          <p:spPr bwMode="auto">
            <a:xfrm>
              <a:off x="558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4" name="Rectangle 54"/>
            <p:cNvSpPr>
              <a:spLocks noChangeArrowheads="1"/>
            </p:cNvSpPr>
            <p:nvPr/>
          </p:nvSpPr>
          <p:spPr bwMode="auto">
            <a:xfrm>
              <a:off x="558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5" name="Rectangle 55"/>
            <p:cNvSpPr>
              <a:spLocks noChangeArrowheads="1"/>
            </p:cNvSpPr>
            <p:nvPr/>
          </p:nvSpPr>
          <p:spPr bwMode="auto">
            <a:xfrm>
              <a:off x="558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6" name="Rectangle 56"/>
            <p:cNvSpPr>
              <a:spLocks noChangeArrowheads="1"/>
            </p:cNvSpPr>
            <p:nvPr/>
          </p:nvSpPr>
          <p:spPr bwMode="auto">
            <a:xfrm>
              <a:off x="558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7" name="Rectangle 57"/>
            <p:cNvSpPr>
              <a:spLocks noChangeArrowheads="1"/>
            </p:cNvSpPr>
            <p:nvPr/>
          </p:nvSpPr>
          <p:spPr bwMode="auto">
            <a:xfrm>
              <a:off x="558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8" name="Rectangle 58"/>
            <p:cNvSpPr>
              <a:spLocks noChangeArrowheads="1"/>
            </p:cNvSpPr>
            <p:nvPr/>
          </p:nvSpPr>
          <p:spPr bwMode="auto">
            <a:xfrm>
              <a:off x="558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89" name="Rectangle 59"/>
            <p:cNvSpPr>
              <a:spLocks noChangeArrowheads="1"/>
            </p:cNvSpPr>
            <p:nvPr/>
          </p:nvSpPr>
          <p:spPr bwMode="auto">
            <a:xfrm>
              <a:off x="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0" name="Rectangle 60"/>
            <p:cNvSpPr>
              <a:spLocks noChangeArrowheads="1"/>
            </p:cNvSpPr>
            <p:nvPr/>
          </p:nvSpPr>
          <p:spPr bwMode="auto">
            <a:xfrm>
              <a:off x="1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1" name="Rectangle 61"/>
            <p:cNvSpPr>
              <a:spLocks noChangeArrowheads="1"/>
            </p:cNvSpPr>
            <p:nvPr/>
          </p:nvSpPr>
          <p:spPr bwMode="auto">
            <a:xfrm>
              <a:off x="2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2" name="Rectangle 62"/>
            <p:cNvSpPr>
              <a:spLocks noChangeArrowheads="1"/>
            </p:cNvSpPr>
            <p:nvPr/>
          </p:nvSpPr>
          <p:spPr bwMode="auto">
            <a:xfrm>
              <a:off x="4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3" name="Rectangle 63"/>
            <p:cNvSpPr>
              <a:spLocks noChangeArrowheads="1"/>
            </p:cNvSpPr>
            <p:nvPr/>
          </p:nvSpPr>
          <p:spPr bwMode="auto">
            <a:xfrm>
              <a:off x="5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4" name="Rectangle 64"/>
            <p:cNvSpPr>
              <a:spLocks noChangeArrowheads="1"/>
            </p:cNvSpPr>
            <p:nvPr/>
          </p:nvSpPr>
          <p:spPr bwMode="auto">
            <a:xfrm>
              <a:off x="72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5" name="Rectangle 65"/>
            <p:cNvSpPr>
              <a:spLocks noChangeArrowheads="1"/>
            </p:cNvSpPr>
            <p:nvPr/>
          </p:nvSpPr>
          <p:spPr bwMode="auto">
            <a:xfrm>
              <a:off x="86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6" name="Rectangle 66"/>
            <p:cNvSpPr>
              <a:spLocks noChangeArrowheads="1"/>
            </p:cNvSpPr>
            <p:nvPr/>
          </p:nvSpPr>
          <p:spPr bwMode="auto">
            <a:xfrm>
              <a:off x="100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7" name="Rectangle 67"/>
            <p:cNvSpPr>
              <a:spLocks noChangeArrowheads="1"/>
            </p:cNvSpPr>
            <p:nvPr/>
          </p:nvSpPr>
          <p:spPr bwMode="auto">
            <a:xfrm>
              <a:off x="115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8" name="Rectangle 68"/>
            <p:cNvSpPr>
              <a:spLocks noChangeArrowheads="1"/>
            </p:cNvSpPr>
            <p:nvPr/>
          </p:nvSpPr>
          <p:spPr bwMode="auto">
            <a:xfrm>
              <a:off x="129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799" name="Rectangle 69"/>
            <p:cNvSpPr>
              <a:spLocks noChangeArrowheads="1"/>
            </p:cNvSpPr>
            <p:nvPr/>
          </p:nvSpPr>
          <p:spPr bwMode="auto">
            <a:xfrm>
              <a:off x="144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0" name="Rectangle 70"/>
            <p:cNvSpPr>
              <a:spLocks noChangeArrowheads="1"/>
            </p:cNvSpPr>
            <p:nvPr/>
          </p:nvSpPr>
          <p:spPr bwMode="auto">
            <a:xfrm>
              <a:off x="158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1" name="Rectangle 71"/>
            <p:cNvSpPr>
              <a:spLocks noChangeArrowheads="1"/>
            </p:cNvSpPr>
            <p:nvPr/>
          </p:nvSpPr>
          <p:spPr bwMode="auto">
            <a:xfrm>
              <a:off x="172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2" name="Rectangle 72"/>
            <p:cNvSpPr>
              <a:spLocks noChangeArrowheads="1"/>
            </p:cNvSpPr>
            <p:nvPr/>
          </p:nvSpPr>
          <p:spPr bwMode="auto">
            <a:xfrm>
              <a:off x="187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3" name="Rectangle 73"/>
            <p:cNvSpPr>
              <a:spLocks noChangeArrowheads="1"/>
            </p:cNvSpPr>
            <p:nvPr/>
          </p:nvSpPr>
          <p:spPr bwMode="auto">
            <a:xfrm>
              <a:off x="20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4" name="Rectangle 74"/>
            <p:cNvSpPr>
              <a:spLocks noChangeArrowheads="1"/>
            </p:cNvSpPr>
            <p:nvPr/>
          </p:nvSpPr>
          <p:spPr bwMode="auto">
            <a:xfrm>
              <a:off x="21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5" name="Rectangle 75"/>
            <p:cNvSpPr>
              <a:spLocks noChangeArrowheads="1"/>
            </p:cNvSpPr>
            <p:nvPr/>
          </p:nvSpPr>
          <p:spPr bwMode="auto">
            <a:xfrm>
              <a:off x="23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6" name="Rectangle 76"/>
            <p:cNvSpPr>
              <a:spLocks noChangeArrowheads="1"/>
            </p:cNvSpPr>
            <p:nvPr/>
          </p:nvSpPr>
          <p:spPr bwMode="auto">
            <a:xfrm>
              <a:off x="244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7" name="Rectangle 77"/>
            <p:cNvSpPr>
              <a:spLocks noChangeArrowheads="1"/>
            </p:cNvSpPr>
            <p:nvPr/>
          </p:nvSpPr>
          <p:spPr bwMode="auto">
            <a:xfrm>
              <a:off x="259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8" name="Rectangle 78"/>
            <p:cNvSpPr>
              <a:spLocks noChangeArrowheads="1"/>
            </p:cNvSpPr>
            <p:nvPr/>
          </p:nvSpPr>
          <p:spPr bwMode="auto">
            <a:xfrm>
              <a:off x="273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09" name="Rectangle 79"/>
            <p:cNvSpPr>
              <a:spLocks noChangeArrowheads="1"/>
            </p:cNvSpPr>
            <p:nvPr/>
          </p:nvSpPr>
          <p:spPr bwMode="auto">
            <a:xfrm>
              <a:off x="288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0" name="Rectangle 80"/>
            <p:cNvSpPr>
              <a:spLocks noChangeArrowheads="1"/>
            </p:cNvSpPr>
            <p:nvPr/>
          </p:nvSpPr>
          <p:spPr bwMode="auto">
            <a:xfrm>
              <a:off x="302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1" name="Rectangle 81"/>
            <p:cNvSpPr>
              <a:spLocks noChangeArrowheads="1"/>
            </p:cNvSpPr>
            <p:nvPr/>
          </p:nvSpPr>
          <p:spPr bwMode="auto">
            <a:xfrm>
              <a:off x="3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2" name="Rectangle 82"/>
            <p:cNvSpPr>
              <a:spLocks noChangeArrowheads="1"/>
            </p:cNvSpPr>
            <p:nvPr/>
          </p:nvSpPr>
          <p:spPr bwMode="auto">
            <a:xfrm>
              <a:off x="3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3" name="Rectangle 83"/>
            <p:cNvSpPr>
              <a:spLocks noChangeArrowheads="1"/>
            </p:cNvSpPr>
            <p:nvPr/>
          </p:nvSpPr>
          <p:spPr bwMode="auto">
            <a:xfrm>
              <a:off x="3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4" name="Rectangle 84"/>
            <p:cNvSpPr>
              <a:spLocks noChangeArrowheads="1"/>
            </p:cNvSpPr>
            <p:nvPr/>
          </p:nvSpPr>
          <p:spPr bwMode="auto">
            <a:xfrm>
              <a:off x="360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5" name="Rectangle 85"/>
            <p:cNvSpPr>
              <a:spLocks noChangeArrowheads="1"/>
            </p:cNvSpPr>
            <p:nvPr/>
          </p:nvSpPr>
          <p:spPr bwMode="auto">
            <a:xfrm>
              <a:off x="37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6" name="Rectangle 86"/>
            <p:cNvSpPr>
              <a:spLocks noChangeArrowheads="1"/>
            </p:cNvSpPr>
            <p:nvPr/>
          </p:nvSpPr>
          <p:spPr bwMode="auto">
            <a:xfrm>
              <a:off x="38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7" name="Rectangle 87"/>
            <p:cNvSpPr>
              <a:spLocks noChangeArrowheads="1"/>
            </p:cNvSpPr>
            <p:nvPr/>
          </p:nvSpPr>
          <p:spPr bwMode="auto">
            <a:xfrm>
              <a:off x="40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8" name="Rectangle 88"/>
            <p:cNvSpPr>
              <a:spLocks noChangeArrowheads="1"/>
            </p:cNvSpPr>
            <p:nvPr/>
          </p:nvSpPr>
          <p:spPr bwMode="auto">
            <a:xfrm>
              <a:off x="41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19" name="Rectangle 89"/>
            <p:cNvSpPr>
              <a:spLocks noChangeArrowheads="1"/>
            </p:cNvSpPr>
            <p:nvPr/>
          </p:nvSpPr>
          <p:spPr bwMode="auto">
            <a:xfrm>
              <a:off x="43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0" name="Rectangle 90"/>
            <p:cNvSpPr>
              <a:spLocks noChangeArrowheads="1"/>
            </p:cNvSpPr>
            <p:nvPr/>
          </p:nvSpPr>
          <p:spPr bwMode="auto">
            <a:xfrm>
              <a:off x="44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1" name="Rectangle 91"/>
            <p:cNvSpPr>
              <a:spLocks noChangeArrowheads="1"/>
            </p:cNvSpPr>
            <p:nvPr/>
          </p:nvSpPr>
          <p:spPr bwMode="auto">
            <a:xfrm>
              <a:off x="46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2" name="Rectangle 92"/>
            <p:cNvSpPr>
              <a:spLocks noChangeArrowheads="1"/>
            </p:cNvSpPr>
            <p:nvPr/>
          </p:nvSpPr>
          <p:spPr bwMode="auto">
            <a:xfrm>
              <a:off x="4742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3" name="Rectangle 93"/>
            <p:cNvSpPr>
              <a:spLocks noChangeArrowheads="1"/>
            </p:cNvSpPr>
            <p:nvPr/>
          </p:nvSpPr>
          <p:spPr bwMode="auto">
            <a:xfrm>
              <a:off x="4886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4" name="Rectangle 94"/>
            <p:cNvSpPr>
              <a:spLocks noChangeArrowheads="1"/>
            </p:cNvSpPr>
            <p:nvPr/>
          </p:nvSpPr>
          <p:spPr bwMode="auto">
            <a:xfrm>
              <a:off x="503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5" name="Rectangle 95"/>
            <p:cNvSpPr>
              <a:spLocks noChangeArrowheads="1"/>
            </p:cNvSpPr>
            <p:nvPr/>
          </p:nvSpPr>
          <p:spPr bwMode="auto">
            <a:xfrm>
              <a:off x="5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6" name="Rectangle 96"/>
            <p:cNvSpPr>
              <a:spLocks noChangeArrowheads="1"/>
            </p:cNvSpPr>
            <p:nvPr/>
          </p:nvSpPr>
          <p:spPr bwMode="auto">
            <a:xfrm>
              <a:off x="5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7" name="Rectangle 97"/>
            <p:cNvSpPr>
              <a:spLocks noChangeArrowheads="1"/>
            </p:cNvSpPr>
            <p:nvPr/>
          </p:nvSpPr>
          <p:spPr bwMode="auto">
            <a:xfrm>
              <a:off x="5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8" name="Rectangle 98"/>
            <p:cNvSpPr>
              <a:spLocks noChangeArrowheads="1"/>
            </p:cNvSpPr>
            <p:nvPr/>
          </p:nvSpPr>
          <p:spPr bwMode="auto">
            <a:xfrm>
              <a:off x="559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29" name="Rectangle 99"/>
            <p:cNvSpPr>
              <a:spLocks noChangeArrowheads="1"/>
            </p:cNvSpPr>
            <p:nvPr/>
          </p:nvSpPr>
          <p:spPr bwMode="auto">
            <a:xfrm>
              <a:off x="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0" name="Rectangle 100"/>
            <p:cNvSpPr>
              <a:spLocks noChangeArrowheads="1"/>
            </p:cNvSpPr>
            <p:nvPr/>
          </p:nvSpPr>
          <p:spPr bwMode="auto">
            <a:xfrm>
              <a:off x="1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1" name="Rectangle 101"/>
            <p:cNvSpPr>
              <a:spLocks noChangeArrowheads="1"/>
            </p:cNvSpPr>
            <p:nvPr/>
          </p:nvSpPr>
          <p:spPr bwMode="auto">
            <a:xfrm>
              <a:off x="2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2" name="Rectangle 102"/>
            <p:cNvSpPr>
              <a:spLocks noChangeArrowheads="1"/>
            </p:cNvSpPr>
            <p:nvPr/>
          </p:nvSpPr>
          <p:spPr bwMode="auto">
            <a:xfrm>
              <a:off x="4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3" name="Rectangle 103"/>
            <p:cNvSpPr>
              <a:spLocks noChangeArrowheads="1"/>
            </p:cNvSpPr>
            <p:nvPr/>
          </p:nvSpPr>
          <p:spPr bwMode="auto">
            <a:xfrm>
              <a:off x="5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4" name="Rectangle 104"/>
            <p:cNvSpPr>
              <a:spLocks noChangeArrowheads="1"/>
            </p:cNvSpPr>
            <p:nvPr/>
          </p:nvSpPr>
          <p:spPr bwMode="auto">
            <a:xfrm>
              <a:off x="72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5" name="Rectangle 105"/>
            <p:cNvSpPr>
              <a:spLocks noChangeArrowheads="1"/>
            </p:cNvSpPr>
            <p:nvPr/>
          </p:nvSpPr>
          <p:spPr bwMode="auto">
            <a:xfrm>
              <a:off x="86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6" name="Rectangle 106"/>
            <p:cNvSpPr>
              <a:spLocks noChangeArrowheads="1"/>
            </p:cNvSpPr>
            <p:nvPr/>
          </p:nvSpPr>
          <p:spPr bwMode="auto">
            <a:xfrm>
              <a:off x="100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7" name="Rectangle 107"/>
            <p:cNvSpPr>
              <a:spLocks noChangeArrowheads="1"/>
            </p:cNvSpPr>
            <p:nvPr/>
          </p:nvSpPr>
          <p:spPr bwMode="auto">
            <a:xfrm>
              <a:off x="115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8" name="Rectangle 108"/>
            <p:cNvSpPr>
              <a:spLocks noChangeArrowheads="1"/>
            </p:cNvSpPr>
            <p:nvPr/>
          </p:nvSpPr>
          <p:spPr bwMode="auto">
            <a:xfrm>
              <a:off x="129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39" name="Rectangle 109"/>
            <p:cNvSpPr>
              <a:spLocks noChangeArrowheads="1"/>
            </p:cNvSpPr>
            <p:nvPr/>
          </p:nvSpPr>
          <p:spPr bwMode="auto">
            <a:xfrm>
              <a:off x="144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0" name="Rectangle 110"/>
            <p:cNvSpPr>
              <a:spLocks noChangeArrowheads="1"/>
            </p:cNvSpPr>
            <p:nvPr/>
          </p:nvSpPr>
          <p:spPr bwMode="auto">
            <a:xfrm>
              <a:off x="158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1" name="Rectangle 111"/>
            <p:cNvSpPr>
              <a:spLocks noChangeArrowheads="1"/>
            </p:cNvSpPr>
            <p:nvPr/>
          </p:nvSpPr>
          <p:spPr bwMode="auto">
            <a:xfrm>
              <a:off x="172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2" name="Rectangle 112"/>
            <p:cNvSpPr>
              <a:spLocks noChangeArrowheads="1"/>
            </p:cNvSpPr>
            <p:nvPr/>
          </p:nvSpPr>
          <p:spPr bwMode="auto">
            <a:xfrm>
              <a:off x="187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3" name="Rectangle 113"/>
            <p:cNvSpPr>
              <a:spLocks noChangeArrowheads="1"/>
            </p:cNvSpPr>
            <p:nvPr/>
          </p:nvSpPr>
          <p:spPr bwMode="auto">
            <a:xfrm>
              <a:off x="20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4" name="Rectangle 114"/>
            <p:cNvSpPr>
              <a:spLocks noChangeArrowheads="1"/>
            </p:cNvSpPr>
            <p:nvPr/>
          </p:nvSpPr>
          <p:spPr bwMode="auto">
            <a:xfrm>
              <a:off x="21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5" name="Rectangle 115"/>
            <p:cNvSpPr>
              <a:spLocks noChangeArrowheads="1"/>
            </p:cNvSpPr>
            <p:nvPr/>
          </p:nvSpPr>
          <p:spPr bwMode="auto">
            <a:xfrm>
              <a:off x="23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6" name="Rectangle 116"/>
            <p:cNvSpPr>
              <a:spLocks noChangeArrowheads="1"/>
            </p:cNvSpPr>
            <p:nvPr/>
          </p:nvSpPr>
          <p:spPr bwMode="auto">
            <a:xfrm>
              <a:off x="244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7" name="Rectangle 117"/>
            <p:cNvSpPr>
              <a:spLocks noChangeArrowheads="1"/>
            </p:cNvSpPr>
            <p:nvPr/>
          </p:nvSpPr>
          <p:spPr bwMode="auto">
            <a:xfrm>
              <a:off x="259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8" name="Rectangle 118"/>
            <p:cNvSpPr>
              <a:spLocks noChangeArrowheads="1"/>
            </p:cNvSpPr>
            <p:nvPr/>
          </p:nvSpPr>
          <p:spPr bwMode="auto">
            <a:xfrm>
              <a:off x="273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49" name="Rectangle 119"/>
            <p:cNvSpPr>
              <a:spLocks noChangeArrowheads="1"/>
            </p:cNvSpPr>
            <p:nvPr/>
          </p:nvSpPr>
          <p:spPr bwMode="auto">
            <a:xfrm>
              <a:off x="288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0" name="Rectangle 120"/>
            <p:cNvSpPr>
              <a:spLocks noChangeArrowheads="1"/>
            </p:cNvSpPr>
            <p:nvPr/>
          </p:nvSpPr>
          <p:spPr bwMode="auto">
            <a:xfrm>
              <a:off x="302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1" name="Rectangle 121"/>
            <p:cNvSpPr>
              <a:spLocks noChangeArrowheads="1"/>
            </p:cNvSpPr>
            <p:nvPr/>
          </p:nvSpPr>
          <p:spPr bwMode="auto">
            <a:xfrm>
              <a:off x="3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2" name="Rectangle 122"/>
            <p:cNvSpPr>
              <a:spLocks noChangeArrowheads="1"/>
            </p:cNvSpPr>
            <p:nvPr/>
          </p:nvSpPr>
          <p:spPr bwMode="auto">
            <a:xfrm>
              <a:off x="3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3" name="Rectangle 123"/>
            <p:cNvSpPr>
              <a:spLocks noChangeArrowheads="1"/>
            </p:cNvSpPr>
            <p:nvPr/>
          </p:nvSpPr>
          <p:spPr bwMode="auto">
            <a:xfrm>
              <a:off x="3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4" name="Rectangle 124"/>
            <p:cNvSpPr>
              <a:spLocks noChangeArrowheads="1"/>
            </p:cNvSpPr>
            <p:nvPr/>
          </p:nvSpPr>
          <p:spPr bwMode="auto">
            <a:xfrm>
              <a:off x="360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5" name="Rectangle 125"/>
            <p:cNvSpPr>
              <a:spLocks noChangeArrowheads="1"/>
            </p:cNvSpPr>
            <p:nvPr/>
          </p:nvSpPr>
          <p:spPr bwMode="auto">
            <a:xfrm>
              <a:off x="37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6" name="Rectangle 126"/>
            <p:cNvSpPr>
              <a:spLocks noChangeArrowheads="1"/>
            </p:cNvSpPr>
            <p:nvPr/>
          </p:nvSpPr>
          <p:spPr bwMode="auto">
            <a:xfrm>
              <a:off x="38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7" name="Rectangle 127"/>
            <p:cNvSpPr>
              <a:spLocks noChangeArrowheads="1"/>
            </p:cNvSpPr>
            <p:nvPr/>
          </p:nvSpPr>
          <p:spPr bwMode="auto">
            <a:xfrm>
              <a:off x="40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8" name="Rectangle 128"/>
            <p:cNvSpPr>
              <a:spLocks noChangeArrowheads="1"/>
            </p:cNvSpPr>
            <p:nvPr/>
          </p:nvSpPr>
          <p:spPr bwMode="auto">
            <a:xfrm>
              <a:off x="41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59" name="Rectangle 129"/>
            <p:cNvSpPr>
              <a:spLocks noChangeArrowheads="1"/>
            </p:cNvSpPr>
            <p:nvPr/>
          </p:nvSpPr>
          <p:spPr bwMode="auto">
            <a:xfrm>
              <a:off x="43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0" name="Rectangle 130"/>
            <p:cNvSpPr>
              <a:spLocks noChangeArrowheads="1"/>
            </p:cNvSpPr>
            <p:nvPr/>
          </p:nvSpPr>
          <p:spPr bwMode="auto">
            <a:xfrm>
              <a:off x="44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1" name="Rectangle 131"/>
            <p:cNvSpPr>
              <a:spLocks noChangeArrowheads="1"/>
            </p:cNvSpPr>
            <p:nvPr/>
          </p:nvSpPr>
          <p:spPr bwMode="auto">
            <a:xfrm>
              <a:off x="46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2" name="Rectangle 132"/>
            <p:cNvSpPr>
              <a:spLocks noChangeArrowheads="1"/>
            </p:cNvSpPr>
            <p:nvPr/>
          </p:nvSpPr>
          <p:spPr bwMode="auto">
            <a:xfrm>
              <a:off x="4742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3" name="Rectangle 133"/>
            <p:cNvSpPr>
              <a:spLocks noChangeArrowheads="1"/>
            </p:cNvSpPr>
            <p:nvPr/>
          </p:nvSpPr>
          <p:spPr bwMode="auto">
            <a:xfrm>
              <a:off x="4886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4" name="Rectangle 134"/>
            <p:cNvSpPr>
              <a:spLocks noChangeArrowheads="1"/>
            </p:cNvSpPr>
            <p:nvPr/>
          </p:nvSpPr>
          <p:spPr bwMode="auto">
            <a:xfrm>
              <a:off x="503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5" name="Rectangle 135"/>
            <p:cNvSpPr>
              <a:spLocks noChangeArrowheads="1"/>
            </p:cNvSpPr>
            <p:nvPr/>
          </p:nvSpPr>
          <p:spPr bwMode="auto">
            <a:xfrm>
              <a:off x="5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6" name="Rectangle 136"/>
            <p:cNvSpPr>
              <a:spLocks noChangeArrowheads="1"/>
            </p:cNvSpPr>
            <p:nvPr/>
          </p:nvSpPr>
          <p:spPr bwMode="auto">
            <a:xfrm>
              <a:off x="5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7" name="Rectangle 137"/>
            <p:cNvSpPr>
              <a:spLocks noChangeArrowheads="1"/>
            </p:cNvSpPr>
            <p:nvPr/>
          </p:nvSpPr>
          <p:spPr bwMode="auto">
            <a:xfrm>
              <a:off x="5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8" name="Rectangle 138"/>
            <p:cNvSpPr>
              <a:spLocks noChangeArrowheads="1"/>
            </p:cNvSpPr>
            <p:nvPr/>
          </p:nvSpPr>
          <p:spPr bwMode="auto">
            <a:xfrm>
              <a:off x="559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69" name="Rectangle 139"/>
            <p:cNvSpPr>
              <a:spLocks noChangeArrowheads="1"/>
            </p:cNvSpPr>
            <p:nvPr/>
          </p:nvSpPr>
          <p:spPr bwMode="auto">
            <a:xfrm>
              <a:off x="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0" name="Rectangle 140"/>
            <p:cNvSpPr>
              <a:spLocks noChangeArrowheads="1"/>
            </p:cNvSpPr>
            <p:nvPr/>
          </p:nvSpPr>
          <p:spPr bwMode="auto">
            <a:xfrm>
              <a:off x="1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1" name="Rectangle 141"/>
            <p:cNvSpPr>
              <a:spLocks noChangeArrowheads="1"/>
            </p:cNvSpPr>
            <p:nvPr/>
          </p:nvSpPr>
          <p:spPr bwMode="auto">
            <a:xfrm>
              <a:off x="2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2" name="Rectangle 142"/>
            <p:cNvSpPr>
              <a:spLocks noChangeArrowheads="1"/>
            </p:cNvSpPr>
            <p:nvPr/>
          </p:nvSpPr>
          <p:spPr bwMode="auto">
            <a:xfrm>
              <a:off x="4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3" name="Rectangle 143"/>
            <p:cNvSpPr>
              <a:spLocks noChangeArrowheads="1"/>
            </p:cNvSpPr>
            <p:nvPr/>
          </p:nvSpPr>
          <p:spPr bwMode="auto">
            <a:xfrm>
              <a:off x="5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4" name="Rectangle 144"/>
            <p:cNvSpPr>
              <a:spLocks noChangeArrowheads="1"/>
            </p:cNvSpPr>
            <p:nvPr/>
          </p:nvSpPr>
          <p:spPr bwMode="auto">
            <a:xfrm>
              <a:off x="72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5" name="Rectangle 145"/>
            <p:cNvSpPr>
              <a:spLocks noChangeArrowheads="1"/>
            </p:cNvSpPr>
            <p:nvPr/>
          </p:nvSpPr>
          <p:spPr bwMode="auto">
            <a:xfrm>
              <a:off x="86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6" name="Rectangle 146"/>
            <p:cNvSpPr>
              <a:spLocks noChangeArrowheads="1"/>
            </p:cNvSpPr>
            <p:nvPr/>
          </p:nvSpPr>
          <p:spPr bwMode="auto">
            <a:xfrm>
              <a:off x="100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7" name="Rectangle 147"/>
            <p:cNvSpPr>
              <a:spLocks noChangeArrowheads="1"/>
            </p:cNvSpPr>
            <p:nvPr/>
          </p:nvSpPr>
          <p:spPr bwMode="auto">
            <a:xfrm>
              <a:off x="115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8" name="Rectangle 148"/>
            <p:cNvSpPr>
              <a:spLocks noChangeArrowheads="1"/>
            </p:cNvSpPr>
            <p:nvPr/>
          </p:nvSpPr>
          <p:spPr bwMode="auto">
            <a:xfrm>
              <a:off x="129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79" name="Rectangle 149"/>
            <p:cNvSpPr>
              <a:spLocks noChangeArrowheads="1"/>
            </p:cNvSpPr>
            <p:nvPr/>
          </p:nvSpPr>
          <p:spPr bwMode="auto">
            <a:xfrm>
              <a:off x="144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0" name="Rectangle 150"/>
            <p:cNvSpPr>
              <a:spLocks noChangeArrowheads="1"/>
            </p:cNvSpPr>
            <p:nvPr/>
          </p:nvSpPr>
          <p:spPr bwMode="auto">
            <a:xfrm>
              <a:off x="158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1" name="Rectangle 151"/>
            <p:cNvSpPr>
              <a:spLocks noChangeArrowheads="1"/>
            </p:cNvSpPr>
            <p:nvPr/>
          </p:nvSpPr>
          <p:spPr bwMode="auto">
            <a:xfrm>
              <a:off x="172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2" name="Rectangle 152"/>
            <p:cNvSpPr>
              <a:spLocks noChangeArrowheads="1"/>
            </p:cNvSpPr>
            <p:nvPr/>
          </p:nvSpPr>
          <p:spPr bwMode="auto">
            <a:xfrm>
              <a:off x="187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3" name="Rectangle 153"/>
            <p:cNvSpPr>
              <a:spLocks noChangeArrowheads="1"/>
            </p:cNvSpPr>
            <p:nvPr/>
          </p:nvSpPr>
          <p:spPr bwMode="auto">
            <a:xfrm>
              <a:off x="20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4" name="Rectangle 154"/>
            <p:cNvSpPr>
              <a:spLocks noChangeArrowheads="1"/>
            </p:cNvSpPr>
            <p:nvPr/>
          </p:nvSpPr>
          <p:spPr bwMode="auto">
            <a:xfrm>
              <a:off x="21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5" name="Rectangle 155"/>
            <p:cNvSpPr>
              <a:spLocks noChangeArrowheads="1"/>
            </p:cNvSpPr>
            <p:nvPr/>
          </p:nvSpPr>
          <p:spPr bwMode="auto">
            <a:xfrm>
              <a:off x="23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6" name="Rectangle 156"/>
            <p:cNvSpPr>
              <a:spLocks noChangeArrowheads="1"/>
            </p:cNvSpPr>
            <p:nvPr/>
          </p:nvSpPr>
          <p:spPr bwMode="auto">
            <a:xfrm>
              <a:off x="244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7" name="Rectangle 157"/>
            <p:cNvSpPr>
              <a:spLocks noChangeArrowheads="1"/>
            </p:cNvSpPr>
            <p:nvPr/>
          </p:nvSpPr>
          <p:spPr bwMode="auto">
            <a:xfrm>
              <a:off x="259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8" name="Rectangle 158"/>
            <p:cNvSpPr>
              <a:spLocks noChangeArrowheads="1"/>
            </p:cNvSpPr>
            <p:nvPr/>
          </p:nvSpPr>
          <p:spPr bwMode="auto">
            <a:xfrm>
              <a:off x="273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89" name="Rectangle 159"/>
            <p:cNvSpPr>
              <a:spLocks noChangeArrowheads="1"/>
            </p:cNvSpPr>
            <p:nvPr/>
          </p:nvSpPr>
          <p:spPr bwMode="auto">
            <a:xfrm>
              <a:off x="288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0" name="Rectangle 160"/>
            <p:cNvSpPr>
              <a:spLocks noChangeArrowheads="1"/>
            </p:cNvSpPr>
            <p:nvPr/>
          </p:nvSpPr>
          <p:spPr bwMode="auto">
            <a:xfrm>
              <a:off x="302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1" name="Rectangle 161"/>
            <p:cNvSpPr>
              <a:spLocks noChangeArrowheads="1"/>
            </p:cNvSpPr>
            <p:nvPr/>
          </p:nvSpPr>
          <p:spPr bwMode="auto">
            <a:xfrm>
              <a:off x="3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2" name="Rectangle 162"/>
            <p:cNvSpPr>
              <a:spLocks noChangeArrowheads="1"/>
            </p:cNvSpPr>
            <p:nvPr/>
          </p:nvSpPr>
          <p:spPr bwMode="auto">
            <a:xfrm>
              <a:off x="3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3" name="Rectangle 163"/>
            <p:cNvSpPr>
              <a:spLocks noChangeArrowheads="1"/>
            </p:cNvSpPr>
            <p:nvPr/>
          </p:nvSpPr>
          <p:spPr bwMode="auto">
            <a:xfrm>
              <a:off x="3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4" name="Rectangle 164"/>
            <p:cNvSpPr>
              <a:spLocks noChangeArrowheads="1"/>
            </p:cNvSpPr>
            <p:nvPr/>
          </p:nvSpPr>
          <p:spPr bwMode="auto">
            <a:xfrm>
              <a:off x="360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5" name="Rectangle 165"/>
            <p:cNvSpPr>
              <a:spLocks noChangeArrowheads="1"/>
            </p:cNvSpPr>
            <p:nvPr/>
          </p:nvSpPr>
          <p:spPr bwMode="auto">
            <a:xfrm>
              <a:off x="37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6" name="Rectangle 166"/>
            <p:cNvSpPr>
              <a:spLocks noChangeArrowheads="1"/>
            </p:cNvSpPr>
            <p:nvPr/>
          </p:nvSpPr>
          <p:spPr bwMode="auto">
            <a:xfrm>
              <a:off x="38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7" name="Rectangle 167"/>
            <p:cNvSpPr>
              <a:spLocks noChangeArrowheads="1"/>
            </p:cNvSpPr>
            <p:nvPr/>
          </p:nvSpPr>
          <p:spPr bwMode="auto">
            <a:xfrm>
              <a:off x="40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8" name="Rectangle 168"/>
            <p:cNvSpPr>
              <a:spLocks noChangeArrowheads="1"/>
            </p:cNvSpPr>
            <p:nvPr/>
          </p:nvSpPr>
          <p:spPr bwMode="auto">
            <a:xfrm>
              <a:off x="41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899" name="Rectangle 169"/>
            <p:cNvSpPr>
              <a:spLocks noChangeArrowheads="1"/>
            </p:cNvSpPr>
            <p:nvPr/>
          </p:nvSpPr>
          <p:spPr bwMode="auto">
            <a:xfrm>
              <a:off x="43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0" name="Rectangle 170"/>
            <p:cNvSpPr>
              <a:spLocks noChangeArrowheads="1"/>
            </p:cNvSpPr>
            <p:nvPr/>
          </p:nvSpPr>
          <p:spPr bwMode="auto">
            <a:xfrm>
              <a:off x="44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1" name="Rectangle 171"/>
            <p:cNvSpPr>
              <a:spLocks noChangeArrowheads="1"/>
            </p:cNvSpPr>
            <p:nvPr/>
          </p:nvSpPr>
          <p:spPr bwMode="auto">
            <a:xfrm>
              <a:off x="46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2" name="Rectangle 172"/>
            <p:cNvSpPr>
              <a:spLocks noChangeArrowheads="1"/>
            </p:cNvSpPr>
            <p:nvPr/>
          </p:nvSpPr>
          <p:spPr bwMode="auto">
            <a:xfrm>
              <a:off x="4742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3" name="Rectangle 173"/>
            <p:cNvSpPr>
              <a:spLocks noChangeArrowheads="1"/>
            </p:cNvSpPr>
            <p:nvPr/>
          </p:nvSpPr>
          <p:spPr bwMode="auto">
            <a:xfrm>
              <a:off x="4886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4" name="Rectangle 174"/>
            <p:cNvSpPr>
              <a:spLocks noChangeArrowheads="1"/>
            </p:cNvSpPr>
            <p:nvPr/>
          </p:nvSpPr>
          <p:spPr bwMode="auto">
            <a:xfrm>
              <a:off x="503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5" name="Rectangle 175"/>
            <p:cNvSpPr>
              <a:spLocks noChangeArrowheads="1"/>
            </p:cNvSpPr>
            <p:nvPr/>
          </p:nvSpPr>
          <p:spPr bwMode="auto">
            <a:xfrm>
              <a:off x="5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6" name="Rectangle 176"/>
            <p:cNvSpPr>
              <a:spLocks noChangeArrowheads="1"/>
            </p:cNvSpPr>
            <p:nvPr/>
          </p:nvSpPr>
          <p:spPr bwMode="auto">
            <a:xfrm>
              <a:off x="5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7" name="Rectangle 177"/>
            <p:cNvSpPr>
              <a:spLocks noChangeArrowheads="1"/>
            </p:cNvSpPr>
            <p:nvPr/>
          </p:nvSpPr>
          <p:spPr bwMode="auto">
            <a:xfrm>
              <a:off x="5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8" name="Rectangle 178"/>
            <p:cNvSpPr>
              <a:spLocks noChangeArrowheads="1"/>
            </p:cNvSpPr>
            <p:nvPr/>
          </p:nvSpPr>
          <p:spPr bwMode="auto">
            <a:xfrm>
              <a:off x="559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09" name="Rectangle 179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10" name="Rectangle 180"/>
            <p:cNvSpPr>
              <a:spLocks noChangeArrowheads="1"/>
            </p:cNvSpPr>
            <p:nvPr/>
          </p:nvSpPr>
          <p:spPr bwMode="auto">
            <a:xfrm>
              <a:off x="259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911" name="Rectangle 181"/>
            <p:cNvSpPr>
              <a:spLocks noChangeArrowheads="1"/>
            </p:cNvSpPr>
            <p:nvPr/>
          </p:nvSpPr>
          <p:spPr bwMode="auto">
            <a:xfrm>
              <a:off x="259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9875" name="Rectangle 182"/>
          <p:cNvSpPr>
            <a:spLocks noChangeArrowheads="1"/>
          </p:cNvSpPr>
          <p:nvPr/>
        </p:nvSpPr>
        <p:spPr bwMode="auto">
          <a:xfrm>
            <a:off x="80963" y="222250"/>
            <a:ext cx="8966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Cada cuadrito = </a:t>
            </a:r>
            <a:r>
              <a:rPr lang="en-US" sz="3200" b="1">
                <a:solidFill>
                  <a:srgbClr val="FF0000"/>
                </a:solidFill>
              </a:rPr>
              <a:t>5 Millones</a:t>
            </a:r>
            <a:r>
              <a:rPr lang="en-US" sz="3200" b="1">
                <a:solidFill>
                  <a:srgbClr val="FFFFFF"/>
                </a:solidFill>
              </a:rPr>
              <a:t> de almas perdidas</a:t>
            </a:r>
          </a:p>
        </p:txBody>
      </p:sp>
      <p:sp>
        <p:nvSpPr>
          <p:cNvPr id="79876" name="Rectangle 183"/>
          <p:cNvSpPr>
            <a:spLocks noChangeArrowheads="1"/>
          </p:cNvSpPr>
          <p:nvPr/>
        </p:nvSpPr>
        <p:spPr bwMode="auto">
          <a:xfrm>
            <a:off x="1120775" y="1604963"/>
            <a:ext cx="40005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Hay 5,500 misioneros de la IMB</a:t>
            </a:r>
          </a:p>
        </p:txBody>
      </p:sp>
      <p:sp>
        <p:nvSpPr>
          <p:cNvPr id="391352" name="Line 184"/>
          <p:cNvSpPr>
            <a:spLocks noChangeShapeType="1"/>
          </p:cNvSpPr>
          <p:nvPr/>
        </p:nvSpPr>
        <p:spPr bwMode="auto">
          <a:xfrm>
            <a:off x="2830513" y="1982788"/>
            <a:ext cx="1196975" cy="1379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1353" name="Oval 185"/>
          <p:cNvSpPr>
            <a:spLocks noChangeAspect="1" noChangeArrowheads="1"/>
          </p:cNvSpPr>
          <p:nvPr/>
        </p:nvSpPr>
        <p:spPr bwMode="auto">
          <a:xfrm>
            <a:off x="4054475" y="33623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91354" name="Rectangle 186"/>
          <p:cNvSpPr>
            <a:spLocks noChangeArrowheads="1"/>
          </p:cNvSpPr>
          <p:nvPr/>
        </p:nvSpPr>
        <p:spPr bwMode="auto">
          <a:xfrm>
            <a:off x="838200" y="4267200"/>
            <a:ext cx="7848600" cy="1077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</a:rPr>
              <a:t>¿Cómo podemos ayudarlos para recoger la cosecha más grande para el reino?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352" grpId="0" animBg="1"/>
      <p:bldP spid="391353" grpId="0" animBg="1"/>
      <p:bldP spid="39135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02725" cy="6858000"/>
            <a:chOff x="0" y="0"/>
            <a:chExt cx="5734" cy="4320"/>
          </a:xfrm>
        </p:grpSpPr>
        <p:sp>
          <p:nvSpPr>
            <p:cNvPr id="81934" name="Rectangle 3"/>
            <p:cNvSpPr>
              <a:spLocks noChangeArrowheads="1"/>
            </p:cNvSpPr>
            <p:nvPr/>
          </p:nvSpPr>
          <p:spPr bwMode="auto">
            <a:xfrm>
              <a:off x="288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5" name="Rectangle 4"/>
            <p:cNvSpPr>
              <a:spLocks noChangeArrowheads="1"/>
            </p:cNvSpPr>
            <p:nvPr/>
          </p:nvSpPr>
          <p:spPr bwMode="auto">
            <a:xfrm>
              <a:off x="288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1936" name="Group 5"/>
            <p:cNvGrpSpPr>
              <a:grpSpLocks/>
            </p:cNvGrpSpPr>
            <p:nvPr/>
          </p:nvGrpSpPr>
          <p:grpSpPr bwMode="auto">
            <a:xfrm>
              <a:off x="2736" y="1870"/>
              <a:ext cx="432" cy="578"/>
              <a:chOff x="2736" y="1870"/>
              <a:chExt cx="432" cy="578"/>
            </a:xfrm>
          </p:grpSpPr>
          <p:sp>
            <p:nvSpPr>
              <p:cNvPr id="245944" name="Rectangle 6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5" name="Rectangle 7"/>
              <p:cNvSpPr>
                <a:spLocks noChangeArrowheads="1"/>
              </p:cNvSpPr>
              <p:nvPr/>
            </p:nvSpPr>
            <p:spPr bwMode="auto">
              <a:xfrm>
                <a:off x="2736" y="187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6" name="Rectangle 8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7" name="Rectangle 9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8" name="Rectangle 10"/>
              <p:cNvSpPr>
                <a:spLocks noChangeArrowheads="1"/>
              </p:cNvSpPr>
              <p:nvPr/>
            </p:nvSpPr>
            <p:spPr bwMode="auto">
              <a:xfrm>
                <a:off x="2880" y="187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9" name="Rectangle 11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0" name="Rectangle 1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1" name="Rectangle 13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2" name="Rectangle 14"/>
              <p:cNvSpPr>
                <a:spLocks noChangeArrowheads="1"/>
              </p:cNvSpPr>
              <p:nvPr/>
            </p:nvSpPr>
            <p:spPr bwMode="auto">
              <a:xfrm>
                <a:off x="2880" y="230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937" name="Group 15"/>
            <p:cNvGrpSpPr>
              <a:grpSpLocks/>
            </p:cNvGrpSpPr>
            <p:nvPr/>
          </p:nvGrpSpPr>
          <p:grpSpPr bwMode="auto">
            <a:xfrm>
              <a:off x="3720" y="1158"/>
              <a:ext cx="75" cy="150"/>
              <a:chOff x="3720" y="1158"/>
              <a:chExt cx="75" cy="150"/>
            </a:xfrm>
          </p:grpSpPr>
          <p:sp>
            <p:nvSpPr>
              <p:cNvPr id="245942" name="Rectangle 16"/>
              <p:cNvSpPr>
                <a:spLocks noChangeArrowheads="1"/>
              </p:cNvSpPr>
              <p:nvPr/>
            </p:nvSpPr>
            <p:spPr bwMode="auto">
              <a:xfrm>
                <a:off x="3723" y="1158"/>
                <a:ext cx="72" cy="14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3" name="Rectangle 17"/>
              <p:cNvSpPr>
                <a:spLocks noChangeArrowheads="1"/>
              </p:cNvSpPr>
              <p:nvPr/>
            </p:nvSpPr>
            <p:spPr bwMode="auto">
              <a:xfrm>
                <a:off x="3720" y="1231"/>
                <a:ext cx="36" cy="7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aseline="3000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9" name="Rectangle 19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0" name="Rectangle 20"/>
            <p:cNvSpPr>
              <a:spLocks noChangeArrowheads="1"/>
            </p:cNvSpPr>
            <p:nvPr/>
          </p:nvSpPr>
          <p:spPr bwMode="auto">
            <a:xfrm>
              <a:off x="3330" y="1374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4" name="Rectangle 24"/>
            <p:cNvSpPr>
              <a:spLocks noChangeArrowheads="1"/>
            </p:cNvSpPr>
            <p:nvPr/>
          </p:nvSpPr>
          <p:spPr bwMode="auto">
            <a:xfrm>
              <a:off x="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5" name="Rectangle 25"/>
            <p:cNvSpPr>
              <a:spLocks noChangeArrowheads="1"/>
            </p:cNvSpPr>
            <p:nvPr/>
          </p:nvSpPr>
          <p:spPr bwMode="auto">
            <a:xfrm>
              <a:off x="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7"/>
            <p:cNvSpPr>
              <a:spLocks noChangeArrowheads="1"/>
            </p:cNvSpPr>
            <p:nvPr/>
          </p:nvSpPr>
          <p:spPr bwMode="auto">
            <a:xfrm>
              <a:off x="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8" name="Rectangle 28"/>
            <p:cNvSpPr>
              <a:spLocks noChangeArrowheads="1"/>
            </p:cNvSpPr>
            <p:nvPr/>
          </p:nvSpPr>
          <p:spPr bwMode="auto">
            <a:xfrm>
              <a:off x="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3" name="Rectangle 33"/>
            <p:cNvSpPr>
              <a:spLocks noChangeArrowheads="1"/>
            </p:cNvSpPr>
            <p:nvPr/>
          </p:nvSpPr>
          <p:spPr bwMode="auto">
            <a:xfrm>
              <a:off x="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4" name="Rectangle 34"/>
            <p:cNvSpPr>
              <a:spLocks noChangeArrowheads="1"/>
            </p:cNvSpPr>
            <p:nvPr/>
          </p:nvSpPr>
          <p:spPr bwMode="auto">
            <a:xfrm>
              <a:off x="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5" name="Rectangle 35"/>
            <p:cNvSpPr>
              <a:spLocks noChangeArrowheads="1"/>
            </p:cNvSpPr>
            <p:nvPr/>
          </p:nvSpPr>
          <p:spPr bwMode="auto">
            <a:xfrm>
              <a:off x="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6" name="Rectangle 36"/>
            <p:cNvSpPr>
              <a:spLocks noChangeArrowheads="1"/>
            </p:cNvSpPr>
            <p:nvPr/>
          </p:nvSpPr>
          <p:spPr bwMode="auto">
            <a:xfrm>
              <a:off x="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7" name="Rectangle 37"/>
            <p:cNvSpPr>
              <a:spLocks noChangeArrowheads="1"/>
            </p:cNvSpPr>
            <p:nvPr/>
          </p:nvSpPr>
          <p:spPr bwMode="auto">
            <a:xfrm>
              <a:off x="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59" name="Rectangle 39"/>
            <p:cNvSpPr>
              <a:spLocks noChangeArrowheads="1"/>
            </p:cNvSpPr>
            <p:nvPr/>
          </p:nvSpPr>
          <p:spPr bwMode="auto">
            <a:xfrm>
              <a:off x="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0" name="Rectangle 40"/>
            <p:cNvSpPr>
              <a:spLocks noChangeArrowheads="1"/>
            </p:cNvSpPr>
            <p:nvPr/>
          </p:nvSpPr>
          <p:spPr bwMode="auto">
            <a:xfrm>
              <a:off x="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1" name="Rectangle 41"/>
            <p:cNvSpPr>
              <a:spLocks noChangeArrowheads="1"/>
            </p:cNvSpPr>
            <p:nvPr/>
          </p:nvSpPr>
          <p:spPr bwMode="auto">
            <a:xfrm>
              <a:off x="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2" name="Rectangle 42"/>
            <p:cNvSpPr>
              <a:spLocks noChangeArrowheads="1"/>
            </p:cNvSpPr>
            <p:nvPr/>
          </p:nvSpPr>
          <p:spPr bwMode="auto">
            <a:xfrm>
              <a:off x="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3" name="Rectangle 43"/>
            <p:cNvSpPr>
              <a:spLocks noChangeArrowheads="1"/>
            </p:cNvSpPr>
            <p:nvPr/>
          </p:nvSpPr>
          <p:spPr bwMode="auto">
            <a:xfrm>
              <a:off x="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4" name="Rectangle 44"/>
            <p:cNvSpPr>
              <a:spLocks noChangeArrowheads="1"/>
            </p:cNvSpPr>
            <p:nvPr/>
          </p:nvSpPr>
          <p:spPr bwMode="auto">
            <a:xfrm>
              <a:off x="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5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6" name="Rectangle 46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7" name="Rectangle 47"/>
            <p:cNvSpPr>
              <a:spLocks noChangeArrowheads="1"/>
            </p:cNvSpPr>
            <p:nvPr/>
          </p:nvSpPr>
          <p:spPr bwMode="auto">
            <a:xfrm>
              <a:off x="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8" name="Rectangle 48"/>
            <p:cNvSpPr>
              <a:spLocks noChangeArrowheads="1"/>
            </p:cNvSpPr>
            <p:nvPr/>
          </p:nvSpPr>
          <p:spPr bwMode="auto">
            <a:xfrm>
              <a:off x="1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69" name="Rectangle 49"/>
            <p:cNvSpPr>
              <a:spLocks noChangeArrowheads="1"/>
            </p:cNvSpPr>
            <p:nvPr/>
          </p:nvSpPr>
          <p:spPr bwMode="auto">
            <a:xfrm>
              <a:off x="1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0" name="Rectangle 50"/>
            <p:cNvSpPr>
              <a:spLocks noChangeArrowheads="1"/>
            </p:cNvSpPr>
            <p:nvPr/>
          </p:nvSpPr>
          <p:spPr bwMode="auto">
            <a:xfrm>
              <a:off x="1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1" name="Rectangle 51"/>
            <p:cNvSpPr>
              <a:spLocks noChangeArrowheads="1"/>
            </p:cNvSpPr>
            <p:nvPr/>
          </p:nvSpPr>
          <p:spPr bwMode="auto">
            <a:xfrm>
              <a:off x="1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2" name="Rectangle 52"/>
            <p:cNvSpPr>
              <a:spLocks noChangeArrowheads="1"/>
            </p:cNvSpPr>
            <p:nvPr/>
          </p:nvSpPr>
          <p:spPr bwMode="auto">
            <a:xfrm>
              <a:off x="1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3" name="Rectangle 53"/>
            <p:cNvSpPr>
              <a:spLocks noChangeArrowheads="1"/>
            </p:cNvSpPr>
            <p:nvPr/>
          </p:nvSpPr>
          <p:spPr bwMode="auto">
            <a:xfrm>
              <a:off x="1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4" name="Rectangle 54"/>
            <p:cNvSpPr>
              <a:spLocks noChangeArrowheads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5" name="Rectangle 55"/>
            <p:cNvSpPr>
              <a:spLocks noChangeArrowheads="1"/>
            </p:cNvSpPr>
            <p:nvPr/>
          </p:nvSpPr>
          <p:spPr bwMode="auto">
            <a:xfrm>
              <a:off x="1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6" name="Rectangle 56"/>
            <p:cNvSpPr>
              <a:spLocks noChangeArrowheads="1"/>
            </p:cNvSpPr>
            <p:nvPr/>
          </p:nvSpPr>
          <p:spPr bwMode="auto">
            <a:xfrm>
              <a:off x="1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7" name="Rectangle 57"/>
            <p:cNvSpPr>
              <a:spLocks noChangeArrowheads="1"/>
            </p:cNvSpPr>
            <p:nvPr/>
          </p:nvSpPr>
          <p:spPr bwMode="auto">
            <a:xfrm>
              <a:off x="1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8" name="Rectangle 58"/>
            <p:cNvSpPr>
              <a:spLocks noChangeArrowheads="1"/>
            </p:cNvSpPr>
            <p:nvPr/>
          </p:nvSpPr>
          <p:spPr bwMode="auto">
            <a:xfrm>
              <a:off x="1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9" name="Rectangle 59"/>
            <p:cNvSpPr>
              <a:spLocks noChangeArrowheads="1"/>
            </p:cNvSpPr>
            <p:nvPr/>
          </p:nvSpPr>
          <p:spPr bwMode="auto">
            <a:xfrm>
              <a:off x="1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0" name="Rectangle 60"/>
            <p:cNvSpPr>
              <a:spLocks noChangeArrowheads="1"/>
            </p:cNvSpPr>
            <p:nvPr/>
          </p:nvSpPr>
          <p:spPr bwMode="auto">
            <a:xfrm>
              <a:off x="1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1" name="Rectangle 61"/>
            <p:cNvSpPr>
              <a:spLocks noChangeArrowheads="1"/>
            </p:cNvSpPr>
            <p:nvPr/>
          </p:nvSpPr>
          <p:spPr bwMode="auto">
            <a:xfrm>
              <a:off x="1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2" name="Rectangle 62"/>
            <p:cNvSpPr>
              <a:spLocks noChangeArrowheads="1"/>
            </p:cNvSpPr>
            <p:nvPr/>
          </p:nvSpPr>
          <p:spPr bwMode="auto">
            <a:xfrm>
              <a:off x="1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3" name="Rectangle 63"/>
            <p:cNvSpPr>
              <a:spLocks noChangeArrowheads="1"/>
            </p:cNvSpPr>
            <p:nvPr/>
          </p:nvSpPr>
          <p:spPr bwMode="auto">
            <a:xfrm>
              <a:off x="1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4" name="Rectangle 64"/>
            <p:cNvSpPr>
              <a:spLocks noChangeArrowheads="1"/>
            </p:cNvSpPr>
            <p:nvPr/>
          </p:nvSpPr>
          <p:spPr bwMode="auto">
            <a:xfrm>
              <a:off x="1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5" name="Rectangle 65"/>
            <p:cNvSpPr>
              <a:spLocks noChangeArrowheads="1"/>
            </p:cNvSpPr>
            <p:nvPr/>
          </p:nvSpPr>
          <p:spPr bwMode="auto">
            <a:xfrm>
              <a:off x="1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6" name="Rectangle 66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7" name="Rectangle 67"/>
            <p:cNvSpPr>
              <a:spLocks noChangeArrowheads="1"/>
            </p:cNvSpPr>
            <p:nvPr/>
          </p:nvSpPr>
          <p:spPr bwMode="auto">
            <a:xfrm>
              <a:off x="1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8" name="Rectangle 68"/>
            <p:cNvSpPr>
              <a:spLocks noChangeArrowheads="1"/>
            </p:cNvSpPr>
            <p:nvPr/>
          </p:nvSpPr>
          <p:spPr bwMode="auto">
            <a:xfrm>
              <a:off x="1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89" name="Rectangle 69"/>
            <p:cNvSpPr>
              <a:spLocks noChangeArrowheads="1"/>
            </p:cNvSpPr>
            <p:nvPr/>
          </p:nvSpPr>
          <p:spPr bwMode="auto">
            <a:xfrm>
              <a:off x="1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0" name="Rectangle 70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1" name="Rectangle 71"/>
            <p:cNvSpPr>
              <a:spLocks noChangeArrowheads="1"/>
            </p:cNvSpPr>
            <p:nvPr/>
          </p:nvSpPr>
          <p:spPr bwMode="auto">
            <a:xfrm>
              <a:off x="1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2" name="Rectangle 72"/>
            <p:cNvSpPr>
              <a:spLocks noChangeArrowheads="1"/>
            </p:cNvSpPr>
            <p:nvPr/>
          </p:nvSpPr>
          <p:spPr bwMode="auto">
            <a:xfrm>
              <a:off x="1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3" name="Rectangle 73"/>
            <p:cNvSpPr>
              <a:spLocks noChangeArrowheads="1"/>
            </p:cNvSpPr>
            <p:nvPr/>
          </p:nvSpPr>
          <p:spPr bwMode="auto">
            <a:xfrm>
              <a:off x="1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4" name="Rectangle 74"/>
            <p:cNvSpPr>
              <a:spLocks noChangeArrowheads="1"/>
            </p:cNvSpPr>
            <p:nvPr/>
          </p:nvSpPr>
          <p:spPr bwMode="auto">
            <a:xfrm>
              <a:off x="1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5" name="Rectangle 75"/>
            <p:cNvSpPr>
              <a:spLocks noChangeArrowheads="1"/>
            </p:cNvSpPr>
            <p:nvPr/>
          </p:nvSpPr>
          <p:spPr bwMode="auto">
            <a:xfrm>
              <a:off x="2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6" name="Rectangle 76"/>
            <p:cNvSpPr>
              <a:spLocks noChangeArrowheads="1"/>
            </p:cNvSpPr>
            <p:nvPr/>
          </p:nvSpPr>
          <p:spPr bwMode="auto">
            <a:xfrm>
              <a:off x="2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7" name="Rectangle 77"/>
            <p:cNvSpPr>
              <a:spLocks noChangeArrowheads="1"/>
            </p:cNvSpPr>
            <p:nvPr/>
          </p:nvSpPr>
          <p:spPr bwMode="auto">
            <a:xfrm>
              <a:off x="2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8" name="Rectangle 78"/>
            <p:cNvSpPr>
              <a:spLocks noChangeArrowheads="1"/>
            </p:cNvSpPr>
            <p:nvPr/>
          </p:nvSpPr>
          <p:spPr bwMode="auto">
            <a:xfrm>
              <a:off x="2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99" name="Rectangle 79"/>
            <p:cNvSpPr>
              <a:spLocks noChangeArrowheads="1"/>
            </p:cNvSpPr>
            <p:nvPr/>
          </p:nvSpPr>
          <p:spPr bwMode="auto">
            <a:xfrm>
              <a:off x="2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0" name="Rectangle 80"/>
            <p:cNvSpPr>
              <a:spLocks noChangeArrowheads="1"/>
            </p:cNvSpPr>
            <p:nvPr/>
          </p:nvSpPr>
          <p:spPr bwMode="auto">
            <a:xfrm>
              <a:off x="2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1" name="Rectangle 81"/>
            <p:cNvSpPr>
              <a:spLocks noChangeArrowheads="1"/>
            </p:cNvSpPr>
            <p:nvPr/>
          </p:nvSpPr>
          <p:spPr bwMode="auto">
            <a:xfrm>
              <a:off x="2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2" name="Rectangle 82"/>
            <p:cNvSpPr>
              <a:spLocks noChangeArrowheads="1"/>
            </p:cNvSpPr>
            <p:nvPr/>
          </p:nvSpPr>
          <p:spPr bwMode="auto">
            <a:xfrm>
              <a:off x="2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3" name="Rectangle 83"/>
            <p:cNvSpPr>
              <a:spLocks noChangeArrowheads="1"/>
            </p:cNvSpPr>
            <p:nvPr/>
          </p:nvSpPr>
          <p:spPr bwMode="auto">
            <a:xfrm>
              <a:off x="2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4" name="Rectangle 84"/>
            <p:cNvSpPr>
              <a:spLocks noChangeArrowheads="1"/>
            </p:cNvSpPr>
            <p:nvPr/>
          </p:nvSpPr>
          <p:spPr bwMode="auto">
            <a:xfrm>
              <a:off x="2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5" name="Rectangle 85"/>
            <p:cNvSpPr>
              <a:spLocks noChangeArrowheads="1"/>
            </p:cNvSpPr>
            <p:nvPr/>
          </p:nvSpPr>
          <p:spPr bwMode="auto">
            <a:xfrm>
              <a:off x="2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6" name="Rectangle 86"/>
            <p:cNvSpPr>
              <a:spLocks noChangeArrowheads="1"/>
            </p:cNvSpPr>
            <p:nvPr/>
          </p:nvSpPr>
          <p:spPr bwMode="auto">
            <a:xfrm>
              <a:off x="2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7" name="Rectangle 87"/>
            <p:cNvSpPr>
              <a:spLocks noChangeArrowheads="1"/>
            </p:cNvSpPr>
            <p:nvPr/>
          </p:nvSpPr>
          <p:spPr bwMode="auto">
            <a:xfrm>
              <a:off x="2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8" name="Rectangle 88"/>
            <p:cNvSpPr>
              <a:spLocks noChangeArrowheads="1"/>
            </p:cNvSpPr>
            <p:nvPr/>
          </p:nvSpPr>
          <p:spPr bwMode="auto">
            <a:xfrm>
              <a:off x="2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9" name="Rectangle 89"/>
            <p:cNvSpPr>
              <a:spLocks noChangeArrowheads="1"/>
            </p:cNvSpPr>
            <p:nvPr/>
          </p:nvSpPr>
          <p:spPr bwMode="auto">
            <a:xfrm>
              <a:off x="2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0" name="Rectangle 90"/>
            <p:cNvSpPr>
              <a:spLocks noChangeArrowheads="1"/>
            </p:cNvSpPr>
            <p:nvPr/>
          </p:nvSpPr>
          <p:spPr bwMode="auto">
            <a:xfrm>
              <a:off x="2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1" name="Rectangle 91"/>
            <p:cNvSpPr>
              <a:spLocks noChangeArrowheads="1"/>
            </p:cNvSpPr>
            <p:nvPr/>
          </p:nvSpPr>
          <p:spPr bwMode="auto">
            <a:xfrm>
              <a:off x="2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2" name="Rectangle 92"/>
            <p:cNvSpPr>
              <a:spLocks noChangeArrowheads="1"/>
            </p:cNvSpPr>
            <p:nvPr/>
          </p:nvSpPr>
          <p:spPr bwMode="auto">
            <a:xfrm>
              <a:off x="2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3" name="Rectangle 93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4" name="Rectangle 94"/>
            <p:cNvSpPr>
              <a:spLocks noChangeArrowheads="1"/>
            </p:cNvSpPr>
            <p:nvPr/>
          </p:nvSpPr>
          <p:spPr bwMode="auto">
            <a:xfrm>
              <a:off x="2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5" name="Rectangle 95"/>
            <p:cNvSpPr>
              <a:spLocks noChangeArrowheads="1"/>
            </p:cNvSpPr>
            <p:nvPr/>
          </p:nvSpPr>
          <p:spPr bwMode="auto">
            <a:xfrm>
              <a:off x="2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6" name="Rectangle 96"/>
            <p:cNvSpPr>
              <a:spLocks noChangeArrowheads="1"/>
            </p:cNvSpPr>
            <p:nvPr/>
          </p:nvSpPr>
          <p:spPr bwMode="auto">
            <a:xfrm>
              <a:off x="2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7" name="Rectangle 97"/>
            <p:cNvSpPr>
              <a:spLocks noChangeArrowheads="1"/>
            </p:cNvSpPr>
            <p:nvPr/>
          </p:nvSpPr>
          <p:spPr bwMode="auto">
            <a:xfrm>
              <a:off x="2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8" name="Rectangle 98"/>
            <p:cNvSpPr>
              <a:spLocks noChangeArrowheads="1"/>
            </p:cNvSpPr>
            <p:nvPr/>
          </p:nvSpPr>
          <p:spPr bwMode="auto">
            <a:xfrm>
              <a:off x="2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9" name="Rectangle 99"/>
            <p:cNvSpPr>
              <a:spLocks noChangeArrowheads="1"/>
            </p:cNvSpPr>
            <p:nvPr/>
          </p:nvSpPr>
          <p:spPr bwMode="auto">
            <a:xfrm>
              <a:off x="2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0" name="Rectangle 100"/>
            <p:cNvSpPr>
              <a:spLocks noChangeArrowheads="1"/>
            </p:cNvSpPr>
            <p:nvPr/>
          </p:nvSpPr>
          <p:spPr bwMode="auto">
            <a:xfrm>
              <a:off x="2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1" name="Rectangle 101"/>
            <p:cNvSpPr>
              <a:spLocks noChangeArrowheads="1"/>
            </p:cNvSpPr>
            <p:nvPr/>
          </p:nvSpPr>
          <p:spPr bwMode="auto">
            <a:xfrm>
              <a:off x="2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2" name="Rectangle 102"/>
            <p:cNvSpPr>
              <a:spLocks noChangeArrowheads="1"/>
            </p:cNvSpPr>
            <p:nvPr/>
          </p:nvSpPr>
          <p:spPr bwMode="auto">
            <a:xfrm>
              <a:off x="4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3" name="Rectangle 103"/>
            <p:cNvSpPr>
              <a:spLocks noChangeArrowheads="1"/>
            </p:cNvSpPr>
            <p:nvPr/>
          </p:nvSpPr>
          <p:spPr bwMode="auto">
            <a:xfrm>
              <a:off x="4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4" name="Rectangle 104"/>
            <p:cNvSpPr>
              <a:spLocks noChangeArrowheads="1"/>
            </p:cNvSpPr>
            <p:nvPr/>
          </p:nvSpPr>
          <p:spPr bwMode="auto">
            <a:xfrm>
              <a:off x="4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5" name="Rectangle 105"/>
            <p:cNvSpPr>
              <a:spLocks noChangeArrowheads="1"/>
            </p:cNvSpPr>
            <p:nvPr/>
          </p:nvSpPr>
          <p:spPr bwMode="auto">
            <a:xfrm>
              <a:off x="4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6" name="Rectangle 106"/>
            <p:cNvSpPr>
              <a:spLocks noChangeArrowheads="1"/>
            </p:cNvSpPr>
            <p:nvPr/>
          </p:nvSpPr>
          <p:spPr bwMode="auto">
            <a:xfrm>
              <a:off x="4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7" name="Rectangle 107"/>
            <p:cNvSpPr>
              <a:spLocks noChangeArrowheads="1"/>
            </p:cNvSpPr>
            <p:nvPr/>
          </p:nvSpPr>
          <p:spPr bwMode="auto">
            <a:xfrm>
              <a:off x="4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8" name="Rectangle 108"/>
            <p:cNvSpPr>
              <a:spLocks noChangeArrowheads="1"/>
            </p:cNvSpPr>
            <p:nvPr/>
          </p:nvSpPr>
          <p:spPr bwMode="auto">
            <a:xfrm>
              <a:off x="4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29" name="Rectangle 109"/>
            <p:cNvSpPr>
              <a:spLocks noChangeArrowheads="1"/>
            </p:cNvSpPr>
            <p:nvPr/>
          </p:nvSpPr>
          <p:spPr bwMode="auto">
            <a:xfrm>
              <a:off x="4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0" name="Rectangle 110"/>
            <p:cNvSpPr>
              <a:spLocks noChangeArrowheads="1"/>
            </p:cNvSpPr>
            <p:nvPr/>
          </p:nvSpPr>
          <p:spPr bwMode="auto">
            <a:xfrm>
              <a:off x="4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1" name="Rectangle 111"/>
            <p:cNvSpPr>
              <a:spLocks noChangeArrowheads="1"/>
            </p:cNvSpPr>
            <p:nvPr/>
          </p:nvSpPr>
          <p:spPr bwMode="auto">
            <a:xfrm>
              <a:off x="4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2" name="Rectangle 112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3" name="Rectangle 113"/>
            <p:cNvSpPr>
              <a:spLocks noChangeArrowheads="1"/>
            </p:cNvSpPr>
            <p:nvPr/>
          </p:nvSpPr>
          <p:spPr bwMode="auto">
            <a:xfrm>
              <a:off x="4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4" name="Rectangle 114"/>
            <p:cNvSpPr>
              <a:spLocks noChangeArrowheads="1"/>
            </p:cNvSpPr>
            <p:nvPr/>
          </p:nvSpPr>
          <p:spPr bwMode="auto">
            <a:xfrm>
              <a:off x="4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5" name="Rectangle 115"/>
            <p:cNvSpPr>
              <a:spLocks noChangeArrowheads="1"/>
            </p:cNvSpPr>
            <p:nvPr/>
          </p:nvSpPr>
          <p:spPr bwMode="auto">
            <a:xfrm>
              <a:off x="4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6" name="Rectangle 116"/>
            <p:cNvSpPr>
              <a:spLocks noChangeArrowheads="1"/>
            </p:cNvSpPr>
            <p:nvPr/>
          </p:nvSpPr>
          <p:spPr bwMode="auto">
            <a:xfrm>
              <a:off x="4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7" name="Rectangle 117"/>
            <p:cNvSpPr>
              <a:spLocks noChangeArrowheads="1"/>
            </p:cNvSpPr>
            <p:nvPr/>
          </p:nvSpPr>
          <p:spPr bwMode="auto">
            <a:xfrm>
              <a:off x="4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8" name="Rectangle 118"/>
            <p:cNvSpPr>
              <a:spLocks noChangeArrowheads="1"/>
            </p:cNvSpPr>
            <p:nvPr/>
          </p:nvSpPr>
          <p:spPr bwMode="auto">
            <a:xfrm>
              <a:off x="4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39" name="Rectangle 119"/>
            <p:cNvSpPr>
              <a:spLocks noChangeArrowheads="1"/>
            </p:cNvSpPr>
            <p:nvPr/>
          </p:nvSpPr>
          <p:spPr bwMode="auto">
            <a:xfrm>
              <a:off x="4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0" name="Rectangle 120"/>
            <p:cNvSpPr>
              <a:spLocks noChangeArrowheads="1"/>
            </p:cNvSpPr>
            <p:nvPr/>
          </p:nvSpPr>
          <p:spPr bwMode="auto">
            <a:xfrm>
              <a:off x="4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1" name="Rectangle 121"/>
            <p:cNvSpPr>
              <a:spLocks noChangeArrowheads="1"/>
            </p:cNvSpPr>
            <p:nvPr/>
          </p:nvSpPr>
          <p:spPr bwMode="auto">
            <a:xfrm>
              <a:off x="4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2" name="Rectangle 122"/>
            <p:cNvSpPr>
              <a:spLocks noChangeArrowheads="1"/>
            </p:cNvSpPr>
            <p:nvPr/>
          </p:nvSpPr>
          <p:spPr bwMode="auto">
            <a:xfrm>
              <a:off x="4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3" name="Rectangle 123"/>
            <p:cNvSpPr>
              <a:spLocks noChangeArrowheads="1"/>
            </p:cNvSpPr>
            <p:nvPr/>
          </p:nvSpPr>
          <p:spPr bwMode="auto">
            <a:xfrm>
              <a:off x="4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4" name="Rectangle 124"/>
            <p:cNvSpPr>
              <a:spLocks noChangeArrowheads="1"/>
            </p:cNvSpPr>
            <p:nvPr/>
          </p:nvSpPr>
          <p:spPr bwMode="auto">
            <a:xfrm>
              <a:off x="4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5" name="Rectangle 125"/>
            <p:cNvSpPr>
              <a:spLocks noChangeArrowheads="1"/>
            </p:cNvSpPr>
            <p:nvPr/>
          </p:nvSpPr>
          <p:spPr bwMode="auto">
            <a:xfrm>
              <a:off x="4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6" name="Rectangle 126"/>
            <p:cNvSpPr>
              <a:spLocks noChangeArrowheads="1"/>
            </p:cNvSpPr>
            <p:nvPr/>
          </p:nvSpPr>
          <p:spPr bwMode="auto">
            <a:xfrm>
              <a:off x="4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7" name="Rectangle 127"/>
            <p:cNvSpPr>
              <a:spLocks noChangeArrowheads="1"/>
            </p:cNvSpPr>
            <p:nvPr/>
          </p:nvSpPr>
          <p:spPr bwMode="auto">
            <a:xfrm>
              <a:off x="4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8" name="Rectangle 128"/>
            <p:cNvSpPr>
              <a:spLocks noChangeArrowheads="1"/>
            </p:cNvSpPr>
            <p:nvPr/>
          </p:nvSpPr>
          <p:spPr bwMode="auto">
            <a:xfrm>
              <a:off x="4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49" name="Rectangle 129"/>
            <p:cNvSpPr>
              <a:spLocks noChangeArrowheads="1"/>
            </p:cNvSpPr>
            <p:nvPr/>
          </p:nvSpPr>
          <p:spPr bwMode="auto">
            <a:xfrm>
              <a:off x="5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0" name="Rectangle 130"/>
            <p:cNvSpPr>
              <a:spLocks noChangeArrowheads="1"/>
            </p:cNvSpPr>
            <p:nvPr/>
          </p:nvSpPr>
          <p:spPr bwMode="auto">
            <a:xfrm>
              <a:off x="5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1" name="Rectangle 131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2" name="Rectangle 132"/>
            <p:cNvSpPr>
              <a:spLocks noChangeArrowheads="1"/>
            </p:cNvSpPr>
            <p:nvPr/>
          </p:nvSpPr>
          <p:spPr bwMode="auto">
            <a:xfrm>
              <a:off x="5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3" name="Rectangle 133"/>
            <p:cNvSpPr>
              <a:spLocks noChangeArrowheads="1"/>
            </p:cNvSpPr>
            <p:nvPr/>
          </p:nvSpPr>
          <p:spPr bwMode="auto">
            <a:xfrm>
              <a:off x="5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4" name="Rectangle 134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5" name="Rectangle 135"/>
            <p:cNvSpPr>
              <a:spLocks noChangeArrowheads="1"/>
            </p:cNvSpPr>
            <p:nvPr/>
          </p:nvSpPr>
          <p:spPr bwMode="auto">
            <a:xfrm>
              <a:off x="5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6" name="Rectangle 136"/>
            <p:cNvSpPr>
              <a:spLocks noChangeArrowheads="1"/>
            </p:cNvSpPr>
            <p:nvPr/>
          </p:nvSpPr>
          <p:spPr bwMode="auto">
            <a:xfrm>
              <a:off x="5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7" name="Rectangle 137"/>
            <p:cNvSpPr>
              <a:spLocks noChangeArrowheads="1"/>
            </p:cNvSpPr>
            <p:nvPr/>
          </p:nvSpPr>
          <p:spPr bwMode="auto">
            <a:xfrm>
              <a:off x="5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8" name="Rectangle 138"/>
            <p:cNvSpPr>
              <a:spLocks noChangeArrowheads="1"/>
            </p:cNvSpPr>
            <p:nvPr/>
          </p:nvSpPr>
          <p:spPr bwMode="auto">
            <a:xfrm>
              <a:off x="5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59" name="Rectangle 139"/>
            <p:cNvSpPr>
              <a:spLocks noChangeArrowheads="1"/>
            </p:cNvSpPr>
            <p:nvPr/>
          </p:nvSpPr>
          <p:spPr bwMode="auto">
            <a:xfrm>
              <a:off x="5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0" name="Rectangle 140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1" name="Rectangle 141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2" name="Rectangle 142"/>
            <p:cNvSpPr>
              <a:spLocks noChangeArrowheads="1"/>
            </p:cNvSpPr>
            <p:nvPr/>
          </p:nvSpPr>
          <p:spPr bwMode="auto">
            <a:xfrm>
              <a:off x="5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3" name="Rectangle 143"/>
            <p:cNvSpPr>
              <a:spLocks noChangeArrowheads="1"/>
            </p:cNvSpPr>
            <p:nvPr/>
          </p:nvSpPr>
          <p:spPr bwMode="auto">
            <a:xfrm>
              <a:off x="5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4" name="Rectangle 144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5" name="Rectangle 145"/>
            <p:cNvSpPr>
              <a:spLocks noChangeArrowheads="1"/>
            </p:cNvSpPr>
            <p:nvPr/>
          </p:nvSpPr>
          <p:spPr bwMode="auto">
            <a:xfrm>
              <a:off x="5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6" name="Rectangle 146"/>
            <p:cNvSpPr>
              <a:spLocks noChangeArrowheads="1"/>
            </p:cNvSpPr>
            <p:nvPr/>
          </p:nvSpPr>
          <p:spPr bwMode="auto">
            <a:xfrm>
              <a:off x="5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7" name="Rectangle 147"/>
            <p:cNvSpPr>
              <a:spLocks noChangeArrowheads="1"/>
            </p:cNvSpPr>
            <p:nvPr/>
          </p:nvSpPr>
          <p:spPr bwMode="auto">
            <a:xfrm>
              <a:off x="5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8" name="Rectangle 14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69" name="Rectangle 149"/>
            <p:cNvSpPr>
              <a:spLocks noChangeArrowheads="1"/>
            </p:cNvSpPr>
            <p:nvPr/>
          </p:nvSpPr>
          <p:spPr bwMode="auto">
            <a:xfrm>
              <a:off x="5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0" name="Rectangle 150"/>
            <p:cNvSpPr>
              <a:spLocks noChangeArrowheads="1"/>
            </p:cNvSpPr>
            <p:nvPr/>
          </p:nvSpPr>
          <p:spPr bwMode="auto">
            <a:xfrm>
              <a:off x="5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1" name="Rectangle 151"/>
            <p:cNvSpPr>
              <a:spLocks noChangeArrowheads="1"/>
            </p:cNvSpPr>
            <p:nvPr/>
          </p:nvSpPr>
          <p:spPr bwMode="auto">
            <a:xfrm>
              <a:off x="5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2" name="Rectangle 152"/>
            <p:cNvSpPr>
              <a:spLocks noChangeArrowheads="1"/>
            </p:cNvSpPr>
            <p:nvPr/>
          </p:nvSpPr>
          <p:spPr bwMode="auto">
            <a:xfrm>
              <a:off x="5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3" name="Rectangle 153"/>
            <p:cNvSpPr>
              <a:spLocks noChangeArrowheads="1"/>
            </p:cNvSpPr>
            <p:nvPr/>
          </p:nvSpPr>
          <p:spPr bwMode="auto">
            <a:xfrm>
              <a:off x="5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4" name="Rectangle 154"/>
            <p:cNvSpPr>
              <a:spLocks noChangeArrowheads="1"/>
            </p:cNvSpPr>
            <p:nvPr/>
          </p:nvSpPr>
          <p:spPr bwMode="auto">
            <a:xfrm>
              <a:off x="5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5" name="Rectangle 155"/>
            <p:cNvSpPr>
              <a:spLocks noChangeArrowheads="1"/>
            </p:cNvSpPr>
            <p:nvPr/>
          </p:nvSpPr>
          <p:spPr bwMode="auto">
            <a:xfrm>
              <a:off x="5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6" name="Rectangle 156"/>
            <p:cNvSpPr>
              <a:spLocks noChangeArrowheads="1"/>
            </p:cNvSpPr>
            <p:nvPr/>
          </p:nvSpPr>
          <p:spPr bwMode="auto">
            <a:xfrm>
              <a:off x="72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7" name="Rectangle 157"/>
            <p:cNvSpPr>
              <a:spLocks noChangeArrowheads="1"/>
            </p:cNvSpPr>
            <p:nvPr/>
          </p:nvSpPr>
          <p:spPr bwMode="auto">
            <a:xfrm>
              <a:off x="72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8" name="Rectangle 158"/>
            <p:cNvSpPr>
              <a:spLocks noChangeArrowheads="1"/>
            </p:cNvSpPr>
            <p:nvPr/>
          </p:nvSpPr>
          <p:spPr bwMode="auto">
            <a:xfrm>
              <a:off x="72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79" name="Rectangle 159"/>
            <p:cNvSpPr>
              <a:spLocks noChangeArrowheads="1"/>
            </p:cNvSpPr>
            <p:nvPr/>
          </p:nvSpPr>
          <p:spPr bwMode="auto">
            <a:xfrm>
              <a:off x="72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0" name="Rectangle 160"/>
            <p:cNvSpPr>
              <a:spLocks noChangeArrowheads="1"/>
            </p:cNvSpPr>
            <p:nvPr/>
          </p:nvSpPr>
          <p:spPr bwMode="auto">
            <a:xfrm>
              <a:off x="72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1" name="Rectangle 161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2" name="Rectangle 162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3" name="Rectangle 163"/>
            <p:cNvSpPr>
              <a:spLocks noChangeArrowheads="1"/>
            </p:cNvSpPr>
            <p:nvPr/>
          </p:nvSpPr>
          <p:spPr bwMode="auto">
            <a:xfrm>
              <a:off x="72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4" name="Rectangle 164"/>
            <p:cNvSpPr>
              <a:spLocks noChangeArrowheads="1"/>
            </p:cNvSpPr>
            <p:nvPr/>
          </p:nvSpPr>
          <p:spPr bwMode="auto">
            <a:xfrm>
              <a:off x="72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5" name="Rectangle 165"/>
            <p:cNvSpPr>
              <a:spLocks noChangeArrowheads="1"/>
            </p:cNvSpPr>
            <p:nvPr/>
          </p:nvSpPr>
          <p:spPr bwMode="auto">
            <a:xfrm>
              <a:off x="72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6" name="Rectangle 166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7" name="Rectangle 167"/>
            <p:cNvSpPr>
              <a:spLocks noChangeArrowheads="1"/>
            </p:cNvSpPr>
            <p:nvPr/>
          </p:nvSpPr>
          <p:spPr bwMode="auto">
            <a:xfrm>
              <a:off x="72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8" name="Rectangle 168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89" name="Rectangle 169"/>
            <p:cNvSpPr>
              <a:spLocks noChangeArrowheads="1"/>
            </p:cNvSpPr>
            <p:nvPr/>
          </p:nvSpPr>
          <p:spPr bwMode="auto">
            <a:xfrm>
              <a:off x="72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0" name="Rectangle 170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1" name="Rectangle 171"/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2" name="Rectangle 172"/>
            <p:cNvSpPr>
              <a:spLocks noChangeArrowheads="1"/>
            </p:cNvSpPr>
            <p:nvPr/>
          </p:nvSpPr>
          <p:spPr bwMode="auto">
            <a:xfrm>
              <a:off x="72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3" name="Rectangle 173"/>
            <p:cNvSpPr>
              <a:spLocks noChangeArrowheads="1"/>
            </p:cNvSpPr>
            <p:nvPr/>
          </p:nvSpPr>
          <p:spPr bwMode="auto">
            <a:xfrm>
              <a:off x="72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4" name="Rectangle 174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5" name="Rectangle 175"/>
            <p:cNvSpPr>
              <a:spLocks noChangeArrowheads="1"/>
            </p:cNvSpPr>
            <p:nvPr/>
          </p:nvSpPr>
          <p:spPr bwMode="auto">
            <a:xfrm>
              <a:off x="72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6" name="Rectangle 176"/>
            <p:cNvSpPr>
              <a:spLocks noChangeArrowheads="1"/>
            </p:cNvSpPr>
            <p:nvPr/>
          </p:nvSpPr>
          <p:spPr bwMode="auto">
            <a:xfrm>
              <a:off x="72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7" name="Rectangle 177"/>
            <p:cNvSpPr>
              <a:spLocks noChangeArrowheads="1"/>
            </p:cNvSpPr>
            <p:nvPr/>
          </p:nvSpPr>
          <p:spPr bwMode="auto">
            <a:xfrm>
              <a:off x="72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8" name="Rectangle 178"/>
            <p:cNvSpPr>
              <a:spLocks noChangeArrowheads="1"/>
            </p:cNvSpPr>
            <p:nvPr/>
          </p:nvSpPr>
          <p:spPr bwMode="auto">
            <a:xfrm>
              <a:off x="72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9" name="Rectangle 179"/>
            <p:cNvSpPr>
              <a:spLocks noChangeArrowheads="1"/>
            </p:cNvSpPr>
            <p:nvPr/>
          </p:nvSpPr>
          <p:spPr bwMode="auto">
            <a:xfrm>
              <a:off x="72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0" name="Rectangle 180"/>
            <p:cNvSpPr>
              <a:spLocks noChangeArrowheads="1"/>
            </p:cNvSpPr>
            <p:nvPr/>
          </p:nvSpPr>
          <p:spPr bwMode="auto">
            <a:xfrm>
              <a:off x="72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1" name="Rectangle 181"/>
            <p:cNvSpPr>
              <a:spLocks noChangeArrowheads="1"/>
            </p:cNvSpPr>
            <p:nvPr/>
          </p:nvSpPr>
          <p:spPr bwMode="auto">
            <a:xfrm>
              <a:off x="72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2" name="Rectangle 182"/>
            <p:cNvSpPr>
              <a:spLocks noChangeArrowheads="1"/>
            </p:cNvSpPr>
            <p:nvPr/>
          </p:nvSpPr>
          <p:spPr bwMode="auto">
            <a:xfrm>
              <a:off x="72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3" name="Rectangle 183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4" name="Rectangle 184"/>
            <p:cNvSpPr>
              <a:spLocks noChangeArrowheads="1"/>
            </p:cNvSpPr>
            <p:nvPr/>
          </p:nvSpPr>
          <p:spPr bwMode="auto">
            <a:xfrm>
              <a:off x="86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5" name="Rectangle 185"/>
            <p:cNvSpPr>
              <a:spLocks noChangeArrowheads="1"/>
            </p:cNvSpPr>
            <p:nvPr/>
          </p:nvSpPr>
          <p:spPr bwMode="auto">
            <a:xfrm>
              <a:off x="86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6" name="Rectangle 186"/>
            <p:cNvSpPr>
              <a:spLocks noChangeArrowheads="1"/>
            </p:cNvSpPr>
            <p:nvPr/>
          </p:nvSpPr>
          <p:spPr bwMode="auto">
            <a:xfrm>
              <a:off x="86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7" name="Rectangle 187"/>
            <p:cNvSpPr>
              <a:spLocks noChangeArrowheads="1"/>
            </p:cNvSpPr>
            <p:nvPr/>
          </p:nvSpPr>
          <p:spPr bwMode="auto">
            <a:xfrm>
              <a:off x="86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8" name="Rectangle 188"/>
            <p:cNvSpPr>
              <a:spLocks noChangeArrowheads="1"/>
            </p:cNvSpPr>
            <p:nvPr/>
          </p:nvSpPr>
          <p:spPr bwMode="auto">
            <a:xfrm>
              <a:off x="86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9" name="Rectangle 189"/>
            <p:cNvSpPr>
              <a:spLocks noChangeArrowheads="1"/>
            </p:cNvSpPr>
            <p:nvPr/>
          </p:nvSpPr>
          <p:spPr bwMode="auto">
            <a:xfrm>
              <a:off x="86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0" name="Rectangle 190"/>
            <p:cNvSpPr>
              <a:spLocks noChangeArrowheads="1"/>
            </p:cNvSpPr>
            <p:nvPr/>
          </p:nvSpPr>
          <p:spPr bwMode="auto">
            <a:xfrm>
              <a:off x="86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1" name="Rectangle 191"/>
            <p:cNvSpPr>
              <a:spLocks noChangeArrowheads="1"/>
            </p:cNvSpPr>
            <p:nvPr/>
          </p:nvSpPr>
          <p:spPr bwMode="auto">
            <a:xfrm>
              <a:off x="86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2" name="Rectangle 19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3" name="Rectangle 193"/>
            <p:cNvSpPr>
              <a:spLocks noChangeArrowheads="1"/>
            </p:cNvSpPr>
            <p:nvPr/>
          </p:nvSpPr>
          <p:spPr bwMode="auto">
            <a:xfrm>
              <a:off x="86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4" name="Rectangle 194"/>
            <p:cNvSpPr>
              <a:spLocks noChangeArrowheads="1"/>
            </p:cNvSpPr>
            <p:nvPr/>
          </p:nvSpPr>
          <p:spPr bwMode="auto">
            <a:xfrm>
              <a:off x="86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5" name="Rectangle 195"/>
            <p:cNvSpPr>
              <a:spLocks noChangeArrowheads="1"/>
            </p:cNvSpPr>
            <p:nvPr/>
          </p:nvSpPr>
          <p:spPr bwMode="auto">
            <a:xfrm>
              <a:off x="86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6" name="Rectangle 196"/>
            <p:cNvSpPr>
              <a:spLocks noChangeArrowheads="1"/>
            </p:cNvSpPr>
            <p:nvPr/>
          </p:nvSpPr>
          <p:spPr bwMode="auto">
            <a:xfrm>
              <a:off x="86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7" name="Rectangle 197"/>
            <p:cNvSpPr>
              <a:spLocks noChangeArrowheads="1"/>
            </p:cNvSpPr>
            <p:nvPr/>
          </p:nvSpPr>
          <p:spPr bwMode="auto">
            <a:xfrm>
              <a:off x="86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8" name="Rectangle 198"/>
            <p:cNvSpPr>
              <a:spLocks noChangeArrowheads="1"/>
            </p:cNvSpPr>
            <p:nvPr/>
          </p:nvSpPr>
          <p:spPr bwMode="auto">
            <a:xfrm>
              <a:off x="86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9" name="Rectangle 199"/>
            <p:cNvSpPr>
              <a:spLocks noChangeArrowheads="1"/>
            </p:cNvSpPr>
            <p:nvPr/>
          </p:nvSpPr>
          <p:spPr bwMode="auto">
            <a:xfrm>
              <a:off x="86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0" name="Rectangle 200"/>
            <p:cNvSpPr>
              <a:spLocks noChangeArrowheads="1"/>
            </p:cNvSpPr>
            <p:nvPr/>
          </p:nvSpPr>
          <p:spPr bwMode="auto">
            <a:xfrm>
              <a:off x="86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1" name="Rectangle 201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2" name="Rectangle 202"/>
            <p:cNvSpPr>
              <a:spLocks noChangeArrowheads="1"/>
            </p:cNvSpPr>
            <p:nvPr/>
          </p:nvSpPr>
          <p:spPr bwMode="auto">
            <a:xfrm>
              <a:off x="86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3" name="Rectangle 203"/>
            <p:cNvSpPr>
              <a:spLocks noChangeArrowheads="1"/>
            </p:cNvSpPr>
            <p:nvPr/>
          </p:nvSpPr>
          <p:spPr bwMode="auto">
            <a:xfrm>
              <a:off x="86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4" name="Rectangle 204"/>
            <p:cNvSpPr>
              <a:spLocks noChangeArrowheads="1"/>
            </p:cNvSpPr>
            <p:nvPr/>
          </p:nvSpPr>
          <p:spPr bwMode="auto">
            <a:xfrm>
              <a:off x="86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5" name="Rectangle 205"/>
            <p:cNvSpPr>
              <a:spLocks noChangeArrowheads="1"/>
            </p:cNvSpPr>
            <p:nvPr/>
          </p:nvSpPr>
          <p:spPr bwMode="auto">
            <a:xfrm>
              <a:off x="86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6" name="Rectangle 206"/>
            <p:cNvSpPr>
              <a:spLocks noChangeArrowheads="1"/>
            </p:cNvSpPr>
            <p:nvPr/>
          </p:nvSpPr>
          <p:spPr bwMode="auto">
            <a:xfrm>
              <a:off x="86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7" name="Rectangle 207"/>
            <p:cNvSpPr>
              <a:spLocks noChangeArrowheads="1"/>
            </p:cNvSpPr>
            <p:nvPr/>
          </p:nvSpPr>
          <p:spPr bwMode="auto">
            <a:xfrm>
              <a:off x="86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8" name="Rectangle 208"/>
            <p:cNvSpPr>
              <a:spLocks noChangeArrowheads="1"/>
            </p:cNvSpPr>
            <p:nvPr/>
          </p:nvSpPr>
          <p:spPr bwMode="auto">
            <a:xfrm>
              <a:off x="86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9" name="Rectangle 209"/>
            <p:cNvSpPr>
              <a:spLocks noChangeArrowheads="1"/>
            </p:cNvSpPr>
            <p:nvPr/>
          </p:nvSpPr>
          <p:spPr bwMode="auto">
            <a:xfrm>
              <a:off x="86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0" name="Rectangle 210"/>
            <p:cNvSpPr>
              <a:spLocks noChangeArrowheads="1"/>
            </p:cNvSpPr>
            <p:nvPr/>
          </p:nvSpPr>
          <p:spPr bwMode="auto">
            <a:xfrm>
              <a:off x="100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1" name="Rectangle 211"/>
            <p:cNvSpPr>
              <a:spLocks noChangeArrowheads="1"/>
            </p:cNvSpPr>
            <p:nvPr/>
          </p:nvSpPr>
          <p:spPr bwMode="auto">
            <a:xfrm>
              <a:off x="100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2" name="Rectangle 212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3" name="Rectangle 213"/>
            <p:cNvSpPr>
              <a:spLocks noChangeArrowheads="1"/>
            </p:cNvSpPr>
            <p:nvPr/>
          </p:nvSpPr>
          <p:spPr bwMode="auto">
            <a:xfrm>
              <a:off x="100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4" name="Rectangle 214"/>
            <p:cNvSpPr>
              <a:spLocks noChangeArrowheads="1"/>
            </p:cNvSpPr>
            <p:nvPr/>
          </p:nvSpPr>
          <p:spPr bwMode="auto">
            <a:xfrm>
              <a:off x="100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5" name="Rectangle 215"/>
            <p:cNvSpPr>
              <a:spLocks noChangeArrowheads="1"/>
            </p:cNvSpPr>
            <p:nvPr/>
          </p:nvSpPr>
          <p:spPr bwMode="auto">
            <a:xfrm>
              <a:off x="100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6" name="Rectangle 216"/>
            <p:cNvSpPr>
              <a:spLocks noChangeArrowheads="1"/>
            </p:cNvSpPr>
            <p:nvPr/>
          </p:nvSpPr>
          <p:spPr bwMode="auto">
            <a:xfrm>
              <a:off x="100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7" name="Rectangle 217"/>
            <p:cNvSpPr>
              <a:spLocks noChangeArrowheads="1"/>
            </p:cNvSpPr>
            <p:nvPr/>
          </p:nvSpPr>
          <p:spPr bwMode="auto">
            <a:xfrm>
              <a:off x="100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8" name="Rectangle 218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9" name="Rectangle 219"/>
            <p:cNvSpPr>
              <a:spLocks noChangeArrowheads="1"/>
            </p:cNvSpPr>
            <p:nvPr/>
          </p:nvSpPr>
          <p:spPr bwMode="auto">
            <a:xfrm>
              <a:off x="100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0" name="Rectangle 220"/>
            <p:cNvSpPr>
              <a:spLocks noChangeArrowheads="1"/>
            </p:cNvSpPr>
            <p:nvPr/>
          </p:nvSpPr>
          <p:spPr bwMode="auto">
            <a:xfrm>
              <a:off x="100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1" name="Rectangle 221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2" name="Rectangle 222"/>
            <p:cNvSpPr>
              <a:spLocks noChangeArrowheads="1"/>
            </p:cNvSpPr>
            <p:nvPr/>
          </p:nvSpPr>
          <p:spPr bwMode="auto">
            <a:xfrm>
              <a:off x="100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3" name="Rectangle 223"/>
            <p:cNvSpPr>
              <a:spLocks noChangeArrowheads="1"/>
            </p:cNvSpPr>
            <p:nvPr/>
          </p:nvSpPr>
          <p:spPr bwMode="auto">
            <a:xfrm>
              <a:off x="100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4" name="Rectangle 224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5" name="Rectangle 225"/>
            <p:cNvSpPr>
              <a:spLocks noChangeArrowheads="1"/>
            </p:cNvSpPr>
            <p:nvPr/>
          </p:nvSpPr>
          <p:spPr bwMode="auto">
            <a:xfrm>
              <a:off x="100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6" name="Rectangle 226"/>
            <p:cNvSpPr>
              <a:spLocks noChangeArrowheads="1"/>
            </p:cNvSpPr>
            <p:nvPr/>
          </p:nvSpPr>
          <p:spPr bwMode="auto">
            <a:xfrm>
              <a:off x="100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7" name="Rectangle 227"/>
            <p:cNvSpPr>
              <a:spLocks noChangeArrowheads="1"/>
            </p:cNvSpPr>
            <p:nvPr/>
          </p:nvSpPr>
          <p:spPr bwMode="auto">
            <a:xfrm>
              <a:off x="100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8" name="Rectangle 228"/>
            <p:cNvSpPr>
              <a:spLocks noChangeArrowheads="1"/>
            </p:cNvSpPr>
            <p:nvPr/>
          </p:nvSpPr>
          <p:spPr bwMode="auto">
            <a:xfrm>
              <a:off x="100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9" name="Rectangle 229"/>
            <p:cNvSpPr>
              <a:spLocks noChangeArrowheads="1"/>
            </p:cNvSpPr>
            <p:nvPr/>
          </p:nvSpPr>
          <p:spPr bwMode="auto">
            <a:xfrm>
              <a:off x="100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0" name="Rectangle 230"/>
            <p:cNvSpPr>
              <a:spLocks noChangeArrowheads="1"/>
            </p:cNvSpPr>
            <p:nvPr/>
          </p:nvSpPr>
          <p:spPr bwMode="auto">
            <a:xfrm>
              <a:off x="100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1" name="Rectangle 231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2" name="Rectangle 232"/>
            <p:cNvSpPr>
              <a:spLocks noChangeArrowheads="1"/>
            </p:cNvSpPr>
            <p:nvPr/>
          </p:nvSpPr>
          <p:spPr bwMode="auto">
            <a:xfrm>
              <a:off x="100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3" name="Rectangle 233"/>
            <p:cNvSpPr>
              <a:spLocks noChangeArrowheads="1"/>
            </p:cNvSpPr>
            <p:nvPr/>
          </p:nvSpPr>
          <p:spPr bwMode="auto">
            <a:xfrm>
              <a:off x="100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4" name="Rectangle 234"/>
            <p:cNvSpPr>
              <a:spLocks noChangeArrowheads="1"/>
            </p:cNvSpPr>
            <p:nvPr/>
          </p:nvSpPr>
          <p:spPr bwMode="auto">
            <a:xfrm>
              <a:off x="100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5" name="Rectangle 235"/>
            <p:cNvSpPr>
              <a:spLocks noChangeArrowheads="1"/>
            </p:cNvSpPr>
            <p:nvPr/>
          </p:nvSpPr>
          <p:spPr bwMode="auto">
            <a:xfrm>
              <a:off x="100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6" name="Rectangle 236"/>
            <p:cNvSpPr>
              <a:spLocks noChangeArrowheads="1"/>
            </p:cNvSpPr>
            <p:nvPr/>
          </p:nvSpPr>
          <p:spPr bwMode="auto">
            <a:xfrm>
              <a:off x="100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7" name="Rectangle 237"/>
            <p:cNvSpPr>
              <a:spLocks noChangeArrowheads="1"/>
            </p:cNvSpPr>
            <p:nvPr/>
          </p:nvSpPr>
          <p:spPr bwMode="auto">
            <a:xfrm>
              <a:off x="115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8" name="Rectangle 238"/>
            <p:cNvSpPr>
              <a:spLocks noChangeArrowheads="1"/>
            </p:cNvSpPr>
            <p:nvPr/>
          </p:nvSpPr>
          <p:spPr bwMode="auto">
            <a:xfrm>
              <a:off x="115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9" name="Rectangle 239"/>
            <p:cNvSpPr>
              <a:spLocks noChangeArrowheads="1"/>
            </p:cNvSpPr>
            <p:nvPr/>
          </p:nvSpPr>
          <p:spPr bwMode="auto">
            <a:xfrm>
              <a:off x="115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0" name="Rectangle 240"/>
            <p:cNvSpPr>
              <a:spLocks noChangeArrowheads="1"/>
            </p:cNvSpPr>
            <p:nvPr/>
          </p:nvSpPr>
          <p:spPr bwMode="auto">
            <a:xfrm>
              <a:off x="115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1" name="Rectangle 241"/>
            <p:cNvSpPr>
              <a:spLocks noChangeArrowheads="1"/>
            </p:cNvSpPr>
            <p:nvPr/>
          </p:nvSpPr>
          <p:spPr bwMode="auto">
            <a:xfrm>
              <a:off x="115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2" name="Rectangle 242"/>
            <p:cNvSpPr>
              <a:spLocks noChangeArrowheads="1"/>
            </p:cNvSpPr>
            <p:nvPr/>
          </p:nvSpPr>
          <p:spPr bwMode="auto">
            <a:xfrm>
              <a:off x="115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3" name="Rectangle 243"/>
            <p:cNvSpPr>
              <a:spLocks noChangeArrowheads="1"/>
            </p:cNvSpPr>
            <p:nvPr/>
          </p:nvSpPr>
          <p:spPr bwMode="auto">
            <a:xfrm>
              <a:off x="115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4" name="Rectangle 244"/>
            <p:cNvSpPr>
              <a:spLocks noChangeArrowheads="1"/>
            </p:cNvSpPr>
            <p:nvPr/>
          </p:nvSpPr>
          <p:spPr bwMode="auto">
            <a:xfrm>
              <a:off x="115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5" name="Rectangle 245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6" name="Rectangle 246"/>
            <p:cNvSpPr>
              <a:spLocks noChangeArrowheads="1"/>
            </p:cNvSpPr>
            <p:nvPr/>
          </p:nvSpPr>
          <p:spPr bwMode="auto">
            <a:xfrm>
              <a:off x="115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7" name="Rectangle 247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8" name="Rectangle 248"/>
            <p:cNvSpPr>
              <a:spLocks noChangeArrowheads="1"/>
            </p:cNvSpPr>
            <p:nvPr/>
          </p:nvSpPr>
          <p:spPr bwMode="auto">
            <a:xfrm>
              <a:off x="115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9" name="Rectangle 249"/>
            <p:cNvSpPr>
              <a:spLocks noChangeArrowheads="1"/>
            </p:cNvSpPr>
            <p:nvPr/>
          </p:nvSpPr>
          <p:spPr bwMode="auto">
            <a:xfrm>
              <a:off x="115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0" name="Rectangle 250"/>
            <p:cNvSpPr>
              <a:spLocks noChangeArrowheads="1"/>
            </p:cNvSpPr>
            <p:nvPr/>
          </p:nvSpPr>
          <p:spPr bwMode="auto">
            <a:xfrm>
              <a:off x="115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1" name="Rectangle 251"/>
            <p:cNvSpPr>
              <a:spLocks noChangeArrowheads="1"/>
            </p:cNvSpPr>
            <p:nvPr/>
          </p:nvSpPr>
          <p:spPr bwMode="auto">
            <a:xfrm>
              <a:off x="115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2" name="Rectangle 252"/>
            <p:cNvSpPr>
              <a:spLocks noChangeArrowheads="1"/>
            </p:cNvSpPr>
            <p:nvPr/>
          </p:nvSpPr>
          <p:spPr bwMode="auto">
            <a:xfrm>
              <a:off x="115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3" name="Rectangle 253"/>
            <p:cNvSpPr>
              <a:spLocks noChangeArrowheads="1"/>
            </p:cNvSpPr>
            <p:nvPr/>
          </p:nvSpPr>
          <p:spPr bwMode="auto">
            <a:xfrm>
              <a:off x="115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4" name="Rectangle 254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5" name="Rectangle 255"/>
            <p:cNvSpPr>
              <a:spLocks noChangeArrowheads="1"/>
            </p:cNvSpPr>
            <p:nvPr/>
          </p:nvSpPr>
          <p:spPr bwMode="auto">
            <a:xfrm>
              <a:off x="115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6" name="Rectangle 256"/>
            <p:cNvSpPr>
              <a:spLocks noChangeArrowheads="1"/>
            </p:cNvSpPr>
            <p:nvPr/>
          </p:nvSpPr>
          <p:spPr bwMode="auto">
            <a:xfrm>
              <a:off x="115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7" name="Rectangle 257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8" name="Rectangle 258"/>
            <p:cNvSpPr>
              <a:spLocks noChangeArrowheads="1"/>
            </p:cNvSpPr>
            <p:nvPr/>
          </p:nvSpPr>
          <p:spPr bwMode="auto">
            <a:xfrm>
              <a:off x="115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9" name="Rectangle 259"/>
            <p:cNvSpPr>
              <a:spLocks noChangeArrowheads="1"/>
            </p:cNvSpPr>
            <p:nvPr/>
          </p:nvSpPr>
          <p:spPr bwMode="auto">
            <a:xfrm>
              <a:off x="115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0" name="Rectangle 260"/>
            <p:cNvSpPr>
              <a:spLocks noChangeArrowheads="1"/>
            </p:cNvSpPr>
            <p:nvPr/>
          </p:nvSpPr>
          <p:spPr bwMode="auto">
            <a:xfrm>
              <a:off x="115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1" name="Rectangle 261"/>
            <p:cNvSpPr>
              <a:spLocks noChangeArrowheads="1"/>
            </p:cNvSpPr>
            <p:nvPr/>
          </p:nvSpPr>
          <p:spPr bwMode="auto">
            <a:xfrm>
              <a:off x="115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2" name="Rectangle 262"/>
            <p:cNvSpPr>
              <a:spLocks noChangeArrowheads="1"/>
            </p:cNvSpPr>
            <p:nvPr/>
          </p:nvSpPr>
          <p:spPr bwMode="auto">
            <a:xfrm>
              <a:off x="115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3" name="Rectangle 263"/>
            <p:cNvSpPr>
              <a:spLocks noChangeArrowheads="1"/>
            </p:cNvSpPr>
            <p:nvPr/>
          </p:nvSpPr>
          <p:spPr bwMode="auto">
            <a:xfrm>
              <a:off x="115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4" name="Rectangle 264"/>
            <p:cNvSpPr>
              <a:spLocks noChangeArrowheads="1"/>
            </p:cNvSpPr>
            <p:nvPr/>
          </p:nvSpPr>
          <p:spPr bwMode="auto">
            <a:xfrm>
              <a:off x="129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5" name="Rectangle 265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6" name="Rectangle 266"/>
            <p:cNvSpPr>
              <a:spLocks noChangeArrowheads="1"/>
            </p:cNvSpPr>
            <p:nvPr/>
          </p:nvSpPr>
          <p:spPr bwMode="auto">
            <a:xfrm>
              <a:off x="129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7" name="Rectangle 267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8" name="Rectangle 268"/>
            <p:cNvSpPr>
              <a:spLocks noChangeArrowheads="1"/>
            </p:cNvSpPr>
            <p:nvPr/>
          </p:nvSpPr>
          <p:spPr bwMode="auto">
            <a:xfrm>
              <a:off x="129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9" name="Rectangle 269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0" name="Rectangle 270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1" name="Rectangle 271"/>
            <p:cNvSpPr>
              <a:spLocks noChangeArrowheads="1"/>
            </p:cNvSpPr>
            <p:nvPr/>
          </p:nvSpPr>
          <p:spPr bwMode="auto">
            <a:xfrm>
              <a:off x="129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2" name="Rectangle 272"/>
            <p:cNvSpPr>
              <a:spLocks noChangeArrowheads="1"/>
            </p:cNvSpPr>
            <p:nvPr/>
          </p:nvSpPr>
          <p:spPr bwMode="auto">
            <a:xfrm>
              <a:off x="129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3" name="Rectangle 273"/>
            <p:cNvSpPr>
              <a:spLocks noChangeArrowheads="1"/>
            </p:cNvSpPr>
            <p:nvPr/>
          </p:nvSpPr>
          <p:spPr bwMode="auto">
            <a:xfrm>
              <a:off x="129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4" name="Rectangle 274"/>
            <p:cNvSpPr>
              <a:spLocks noChangeArrowheads="1"/>
            </p:cNvSpPr>
            <p:nvPr/>
          </p:nvSpPr>
          <p:spPr bwMode="auto">
            <a:xfrm>
              <a:off x="129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5" name="Rectangle 275"/>
            <p:cNvSpPr>
              <a:spLocks noChangeArrowheads="1"/>
            </p:cNvSpPr>
            <p:nvPr/>
          </p:nvSpPr>
          <p:spPr bwMode="auto">
            <a:xfrm>
              <a:off x="129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6" name="Rectangle 276"/>
            <p:cNvSpPr>
              <a:spLocks noChangeArrowheads="1"/>
            </p:cNvSpPr>
            <p:nvPr/>
          </p:nvSpPr>
          <p:spPr bwMode="auto">
            <a:xfrm>
              <a:off x="129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7" name="Rectangle 277"/>
            <p:cNvSpPr>
              <a:spLocks noChangeArrowheads="1"/>
            </p:cNvSpPr>
            <p:nvPr/>
          </p:nvSpPr>
          <p:spPr bwMode="auto">
            <a:xfrm>
              <a:off x="129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8" name="Rectangle 278"/>
            <p:cNvSpPr>
              <a:spLocks noChangeArrowheads="1"/>
            </p:cNvSpPr>
            <p:nvPr/>
          </p:nvSpPr>
          <p:spPr bwMode="auto">
            <a:xfrm>
              <a:off x="129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99" name="Rectangle 27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0" name="Rectangle 280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1" name="Rectangle 281"/>
            <p:cNvSpPr>
              <a:spLocks noChangeArrowheads="1"/>
            </p:cNvSpPr>
            <p:nvPr/>
          </p:nvSpPr>
          <p:spPr bwMode="auto">
            <a:xfrm>
              <a:off x="129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2" name="Rectangle 282"/>
            <p:cNvSpPr>
              <a:spLocks noChangeArrowheads="1"/>
            </p:cNvSpPr>
            <p:nvPr/>
          </p:nvSpPr>
          <p:spPr bwMode="auto">
            <a:xfrm>
              <a:off x="129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3" name="Rectangle 283"/>
            <p:cNvSpPr>
              <a:spLocks noChangeArrowheads="1"/>
            </p:cNvSpPr>
            <p:nvPr/>
          </p:nvSpPr>
          <p:spPr bwMode="auto">
            <a:xfrm>
              <a:off x="129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4" name="Rectangle 284"/>
            <p:cNvSpPr>
              <a:spLocks noChangeArrowheads="1"/>
            </p:cNvSpPr>
            <p:nvPr/>
          </p:nvSpPr>
          <p:spPr bwMode="auto">
            <a:xfrm>
              <a:off x="129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5" name="Rectangle 285"/>
            <p:cNvSpPr>
              <a:spLocks noChangeArrowheads="1"/>
            </p:cNvSpPr>
            <p:nvPr/>
          </p:nvSpPr>
          <p:spPr bwMode="auto">
            <a:xfrm>
              <a:off x="129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6" name="Rectangle 286"/>
            <p:cNvSpPr>
              <a:spLocks noChangeArrowheads="1"/>
            </p:cNvSpPr>
            <p:nvPr/>
          </p:nvSpPr>
          <p:spPr bwMode="auto">
            <a:xfrm>
              <a:off x="129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7" name="Rectangle 287"/>
            <p:cNvSpPr>
              <a:spLocks noChangeArrowheads="1"/>
            </p:cNvSpPr>
            <p:nvPr/>
          </p:nvSpPr>
          <p:spPr bwMode="auto">
            <a:xfrm>
              <a:off x="129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8" name="Rectangle 288"/>
            <p:cNvSpPr>
              <a:spLocks noChangeArrowheads="1"/>
            </p:cNvSpPr>
            <p:nvPr/>
          </p:nvSpPr>
          <p:spPr bwMode="auto">
            <a:xfrm>
              <a:off x="129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09" name="Rectangle 289"/>
            <p:cNvSpPr>
              <a:spLocks noChangeArrowheads="1"/>
            </p:cNvSpPr>
            <p:nvPr/>
          </p:nvSpPr>
          <p:spPr bwMode="auto">
            <a:xfrm>
              <a:off x="129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0" name="Rectangle 290"/>
            <p:cNvSpPr>
              <a:spLocks noChangeArrowheads="1"/>
            </p:cNvSpPr>
            <p:nvPr/>
          </p:nvSpPr>
          <p:spPr bwMode="auto">
            <a:xfrm>
              <a:off x="129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1" name="Rectangle 291"/>
            <p:cNvSpPr>
              <a:spLocks noChangeArrowheads="1"/>
            </p:cNvSpPr>
            <p:nvPr/>
          </p:nvSpPr>
          <p:spPr bwMode="auto">
            <a:xfrm>
              <a:off x="144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2" name="Rectangle 292"/>
            <p:cNvSpPr>
              <a:spLocks noChangeArrowheads="1"/>
            </p:cNvSpPr>
            <p:nvPr/>
          </p:nvSpPr>
          <p:spPr bwMode="auto">
            <a:xfrm>
              <a:off x="144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3" name="Rectangle 293"/>
            <p:cNvSpPr>
              <a:spLocks noChangeArrowheads="1"/>
            </p:cNvSpPr>
            <p:nvPr/>
          </p:nvSpPr>
          <p:spPr bwMode="auto">
            <a:xfrm>
              <a:off x="144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4" name="Rectangle 294"/>
            <p:cNvSpPr>
              <a:spLocks noChangeArrowheads="1"/>
            </p:cNvSpPr>
            <p:nvPr/>
          </p:nvSpPr>
          <p:spPr bwMode="auto">
            <a:xfrm>
              <a:off x="144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5" name="Rectangle 295"/>
            <p:cNvSpPr>
              <a:spLocks noChangeArrowheads="1"/>
            </p:cNvSpPr>
            <p:nvPr/>
          </p:nvSpPr>
          <p:spPr bwMode="auto">
            <a:xfrm>
              <a:off x="144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6" name="Rectangle 296"/>
            <p:cNvSpPr>
              <a:spLocks noChangeArrowheads="1"/>
            </p:cNvSpPr>
            <p:nvPr/>
          </p:nvSpPr>
          <p:spPr bwMode="auto">
            <a:xfrm>
              <a:off x="144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7" name="Rectangle 297"/>
            <p:cNvSpPr>
              <a:spLocks noChangeArrowheads="1"/>
            </p:cNvSpPr>
            <p:nvPr/>
          </p:nvSpPr>
          <p:spPr bwMode="auto">
            <a:xfrm>
              <a:off x="144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8" name="Rectangle 298"/>
            <p:cNvSpPr>
              <a:spLocks noChangeArrowheads="1"/>
            </p:cNvSpPr>
            <p:nvPr/>
          </p:nvSpPr>
          <p:spPr bwMode="auto">
            <a:xfrm>
              <a:off x="144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9" name="Rectangle 299"/>
            <p:cNvSpPr>
              <a:spLocks noChangeArrowheads="1"/>
            </p:cNvSpPr>
            <p:nvPr/>
          </p:nvSpPr>
          <p:spPr bwMode="auto">
            <a:xfrm>
              <a:off x="144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0" name="Rectangle 300"/>
            <p:cNvSpPr>
              <a:spLocks noChangeArrowheads="1"/>
            </p:cNvSpPr>
            <p:nvPr/>
          </p:nvSpPr>
          <p:spPr bwMode="auto">
            <a:xfrm>
              <a:off x="144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1" name="Rectangle 301"/>
            <p:cNvSpPr>
              <a:spLocks noChangeArrowheads="1"/>
            </p:cNvSpPr>
            <p:nvPr/>
          </p:nvSpPr>
          <p:spPr bwMode="auto">
            <a:xfrm>
              <a:off x="144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2" name="Rectangle 302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3" name="Rectangle 303"/>
            <p:cNvSpPr>
              <a:spLocks noChangeArrowheads="1"/>
            </p:cNvSpPr>
            <p:nvPr/>
          </p:nvSpPr>
          <p:spPr bwMode="auto">
            <a:xfrm>
              <a:off x="144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4" name="Rectangle 304"/>
            <p:cNvSpPr>
              <a:spLocks noChangeArrowheads="1"/>
            </p:cNvSpPr>
            <p:nvPr/>
          </p:nvSpPr>
          <p:spPr bwMode="auto">
            <a:xfrm>
              <a:off x="144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5" name="Rectangle 305"/>
            <p:cNvSpPr>
              <a:spLocks noChangeArrowheads="1"/>
            </p:cNvSpPr>
            <p:nvPr/>
          </p:nvSpPr>
          <p:spPr bwMode="auto">
            <a:xfrm>
              <a:off x="144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6" name="Rectangle 306"/>
            <p:cNvSpPr>
              <a:spLocks noChangeArrowheads="1"/>
            </p:cNvSpPr>
            <p:nvPr/>
          </p:nvSpPr>
          <p:spPr bwMode="auto">
            <a:xfrm>
              <a:off x="144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7" name="Rectangle 307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8" name="Rectangle 308"/>
            <p:cNvSpPr>
              <a:spLocks noChangeArrowheads="1"/>
            </p:cNvSpPr>
            <p:nvPr/>
          </p:nvSpPr>
          <p:spPr bwMode="auto">
            <a:xfrm>
              <a:off x="144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9" name="Rectangle 309"/>
            <p:cNvSpPr>
              <a:spLocks noChangeArrowheads="1"/>
            </p:cNvSpPr>
            <p:nvPr/>
          </p:nvSpPr>
          <p:spPr bwMode="auto">
            <a:xfrm>
              <a:off x="144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0" name="Rectangle 310"/>
            <p:cNvSpPr>
              <a:spLocks noChangeArrowheads="1"/>
            </p:cNvSpPr>
            <p:nvPr/>
          </p:nvSpPr>
          <p:spPr bwMode="auto">
            <a:xfrm>
              <a:off x="144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1" name="Rectangle 311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2" name="Rectangle 312"/>
            <p:cNvSpPr>
              <a:spLocks noChangeArrowheads="1"/>
            </p:cNvSpPr>
            <p:nvPr/>
          </p:nvSpPr>
          <p:spPr bwMode="auto">
            <a:xfrm>
              <a:off x="144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3" name="Rectangle 313"/>
            <p:cNvSpPr>
              <a:spLocks noChangeArrowheads="1"/>
            </p:cNvSpPr>
            <p:nvPr/>
          </p:nvSpPr>
          <p:spPr bwMode="auto">
            <a:xfrm>
              <a:off x="144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4" name="Rectangle 314"/>
            <p:cNvSpPr>
              <a:spLocks noChangeArrowheads="1"/>
            </p:cNvSpPr>
            <p:nvPr/>
          </p:nvSpPr>
          <p:spPr bwMode="auto">
            <a:xfrm>
              <a:off x="144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5" name="Rectangle 315"/>
            <p:cNvSpPr>
              <a:spLocks noChangeArrowheads="1"/>
            </p:cNvSpPr>
            <p:nvPr/>
          </p:nvSpPr>
          <p:spPr bwMode="auto">
            <a:xfrm>
              <a:off x="144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6" name="Rectangle 316"/>
            <p:cNvSpPr>
              <a:spLocks noChangeArrowheads="1"/>
            </p:cNvSpPr>
            <p:nvPr/>
          </p:nvSpPr>
          <p:spPr bwMode="auto">
            <a:xfrm>
              <a:off x="144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7" name="Rectangle 317"/>
            <p:cNvSpPr>
              <a:spLocks noChangeArrowheads="1"/>
            </p:cNvSpPr>
            <p:nvPr/>
          </p:nvSpPr>
          <p:spPr bwMode="auto">
            <a:xfrm>
              <a:off x="144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8" name="Rectangle 318"/>
            <p:cNvSpPr>
              <a:spLocks noChangeArrowheads="1"/>
            </p:cNvSpPr>
            <p:nvPr/>
          </p:nvSpPr>
          <p:spPr bwMode="auto">
            <a:xfrm>
              <a:off x="158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9" name="Rectangle 319"/>
            <p:cNvSpPr>
              <a:spLocks noChangeArrowheads="1"/>
            </p:cNvSpPr>
            <p:nvPr/>
          </p:nvSpPr>
          <p:spPr bwMode="auto">
            <a:xfrm>
              <a:off x="158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0" name="Rectangle 320"/>
            <p:cNvSpPr>
              <a:spLocks noChangeArrowheads="1"/>
            </p:cNvSpPr>
            <p:nvPr/>
          </p:nvSpPr>
          <p:spPr bwMode="auto">
            <a:xfrm>
              <a:off x="158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1" name="Rectangle 321"/>
            <p:cNvSpPr>
              <a:spLocks noChangeArrowheads="1"/>
            </p:cNvSpPr>
            <p:nvPr/>
          </p:nvSpPr>
          <p:spPr bwMode="auto">
            <a:xfrm>
              <a:off x="158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2" name="Rectangle 322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3" name="Rectangle 323"/>
            <p:cNvSpPr>
              <a:spLocks noChangeArrowheads="1"/>
            </p:cNvSpPr>
            <p:nvPr/>
          </p:nvSpPr>
          <p:spPr bwMode="auto">
            <a:xfrm>
              <a:off x="158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4" name="Rectangle 324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5" name="Rectangle 325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6" name="Rectangle 326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7" name="Rectangle 327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8" name="Rectangle 328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9" name="Rectangle 329"/>
            <p:cNvSpPr>
              <a:spLocks noChangeArrowheads="1"/>
            </p:cNvSpPr>
            <p:nvPr/>
          </p:nvSpPr>
          <p:spPr bwMode="auto">
            <a:xfrm>
              <a:off x="158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0" name="Rectangle 330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1" name="Rectangle 331"/>
            <p:cNvSpPr>
              <a:spLocks noChangeArrowheads="1"/>
            </p:cNvSpPr>
            <p:nvPr/>
          </p:nvSpPr>
          <p:spPr bwMode="auto">
            <a:xfrm>
              <a:off x="158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2" name="Rectangle 332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3" name="Rectangle 333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4" name="Rectangle 334"/>
            <p:cNvSpPr>
              <a:spLocks noChangeArrowheads="1"/>
            </p:cNvSpPr>
            <p:nvPr/>
          </p:nvSpPr>
          <p:spPr bwMode="auto">
            <a:xfrm>
              <a:off x="158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5" name="Rectangle 335"/>
            <p:cNvSpPr>
              <a:spLocks noChangeArrowheads="1"/>
            </p:cNvSpPr>
            <p:nvPr/>
          </p:nvSpPr>
          <p:spPr bwMode="auto">
            <a:xfrm>
              <a:off x="158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6" name="Rectangle 336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7" name="Rectangle 337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8" name="Rectangle 338"/>
            <p:cNvSpPr>
              <a:spLocks noChangeArrowheads="1"/>
            </p:cNvSpPr>
            <p:nvPr/>
          </p:nvSpPr>
          <p:spPr bwMode="auto">
            <a:xfrm>
              <a:off x="158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9" name="Rectangle 339"/>
            <p:cNvSpPr>
              <a:spLocks noChangeArrowheads="1"/>
            </p:cNvSpPr>
            <p:nvPr/>
          </p:nvSpPr>
          <p:spPr bwMode="auto">
            <a:xfrm>
              <a:off x="158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0" name="Rectangle 340"/>
            <p:cNvSpPr>
              <a:spLocks noChangeArrowheads="1"/>
            </p:cNvSpPr>
            <p:nvPr/>
          </p:nvSpPr>
          <p:spPr bwMode="auto">
            <a:xfrm>
              <a:off x="158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1" name="Rectangle 341"/>
            <p:cNvSpPr>
              <a:spLocks noChangeArrowheads="1"/>
            </p:cNvSpPr>
            <p:nvPr/>
          </p:nvSpPr>
          <p:spPr bwMode="auto">
            <a:xfrm>
              <a:off x="158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2" name="Rectangle 342"/>
            <p:cNvSpPr>
              <a:spLocks noChangeArrowheads="1"/>
            </p:cNvSpPr>
            <p:nvPr/>
          </p:nvSpPr>
          <p:spPr bwMode="auto">
            <a:xfrm>
              <a:off x="158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3" name="Rectangle 343"/>
            <p:cNvSpPr>
              <a:spLocks noChangeArrowheads="1"/>
            </p:cNvSpPr>
            <p:nvPr/>
          </p:nvSpPr>
          <p:spPr bwMode="auto">
            <a:xfrm>
              <a:off x="158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4" name="Rectangle 344"/>
            <p:cNvSpPr>
              <a:spLocks noChangeArrowheads="1"/>
            </p:cNvSpPr>
            <p:nvPr/>
          </p:nvSpPr>
          <p:spPr bwMode="auto">
            <a:xfrm>
              <a:off x="158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5" name="Rectangle 345"/>
            <p:cNvSpPr>
              <a:spLocks noChangeArrowheads="1"/>
            </p:cNvSpPr>
            <p:nvPr/>
          </p:nvSpPr>
          <p:spPr bwMode="auto">
            <a:xfrm>
              <a:off x="172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6" name="Rectangle 346"/>
            <p:cNvSpPr>
              <a:spLocks noChangeArrowheads="1"/>
            </p:cNvSpPr>
            <p:nvPr/>
          </p:nvSpPr>
          <p:spPr bwMode="auto">
            <a:xfrm>
              <a:off x="172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7" name="Rectangle 347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8" name="Rectangle 348"/>
            <p:cNvSpPr>
              <a:spLocks noChangeArrowheads="1"/>
            </p:cNvSpPr>
            <p:nvPr/>
          </p:nvSpPr>
          <p:spPr bwMode="auto">
            <a:xfrm>
              <a:off x="172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9" name="Rectangle 349"/>
            <p:cNvSpPr>
              <a:spLocks noChangeArrowheads="1"/>
            </p:cNvSpPr>
            <p:nvPr/>
          </p:nvSpPr>
          <p:spPr bwMode="auto">
            <a:xfrm>
              <a:off x="172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0" name="Rectangle 350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1" name="Rectangle 351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2" name="Rectangle 352"/>
            <p:cNvSpPr>
              <a:spLocks noChangeArrowheads="1"/>
            </p:cNvSpPr>
            <p:nvPr/>
          </p:nvSpPr>
          <p:spPr bwMode="auto">
            <a:xfrm>
              <a:off x="172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3" name="Rectangle 353"/>
            <p:cNvSpPr>
              <a:spLocks noChangeArrowheads="1"/>
            </p:cNvSpPr>
            <p:nvPr/>
          </p:nvSpPr>
          <p:spPr bwMode="auto">
            <a:xfrm>
              <a:off x="172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4" name="Rectangle 354"/>
            <p:cNvSpPr>
              <a:spLocks noChangeArrowheads="1"/>
            </p:cNvSpPr>
            <p:nvPr/>
          </p:nvSpPr>
          <p:spPr bwMode="auto">
            <a:xfrm>
              <a:off x="172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5" name="Rectangle 355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6" name="Rectangle 356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7" name="Rectangle 357"/>
            <p:cNvSpPr>
              <a:spLocks noChangeArrowheads="1"/>
            </p:cNvSpPr>
            <p:nvPr/>
          </p:nvSpPr>
          <p:spPr bwMode="auto">
            <a:xfrm>
              <a:off x="172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8" name="Rectangle 358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9" name="Rectangle 359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0" name="Rectangle 360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1" name="Rectangle 361"/>
            <p:cNvSpPr>
              <a:spLocks noChangeArrowheads="1"/>
            </p:cNvSpPr>
            <p:nvPr/>
          </p:nvSpPr>
          <p:spPr bwMode="auto">
            <a:xfrm>
              <a:off x="172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2" name="Rectangle 362"/>
            <p:cNvSpPr>
              <a:spLocks noChangeArrowheads="1"/>
            </p:cNvSpPr>
            <p:nvPr/>
          </p:nvSpPr>
          <p:spPr bwMode="auto">
            <a:xfrm>
              <a:off x="172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3" name="Rectangle 363"/>
            <p:cNvSpPr>
              <a:spLocks noChangeArrowheads="1"/>
            </p:cNvSpPr>
            <p:nvPr/>
          </p:nvSpPr>
          <p:spPr bwMode="auto">
            <a:xfrm>
              <a:off x="172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4" name="Rectangle 364"/>
            <p:cNvSpPr>
              <a:spLocks noChangeArrowheads="1"/>
            </p:cNvSpPr>
            <p:nvPr/>
          </p:nvSpPr>
          <p:spPr bwMode="auto">
            <a:xfrm>
              <a:off x="172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5" name="Rectangle 365"/>
            <p:cNvSpPr>
              <a:spLocks noChangeArrowheads="1"/>
            </p:cNvSpPr>
            <p:nvPr/>
          </p:nvSpPr>
          <p:spPr bwMode="auto">
            <a:xfrm>
              <a:off x="172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6" name="Rectangle 366"/>
            <p:cNvSpPr>
              <a:spLocks noChangeArrowheads="1"/>
            </p:cNvSpPr>
            <p:nvPr/>
          </p:nvSpPr>
          <p:spPr bwMode="auto">
            <a:xfrm>
              <a:off x="172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7" name="Rectangle 367"/>
            <p:cNvSpPr>
              <a:spLocks noChangeArrowheads="1"/>
            </p:cNvSpPr>
            <p:nvPr/>
          </p:nvSpPr>
          <p:spPr bwMode="auto">
            <a:xfrm>
              <a:off x="172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8" name="Rectangle 368"/>
            <p:cNvSpPr>
              <a:spLocks noChangeArrowheads="1"/>
            </p:cNvSpPr>
            <p:nvPr/>
          </p:nvSpPr>
          <p:spPr bwMode="auto">
            <a:xfrm>
              <a:off x="172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9" name="Rectangle 369"/>
            <p:cNvSpPr>
              <a:spLocks noChangeArrowheads="1"/>
            </p:cNvSpPr>
            <p:nvPr/>
          </p:nvSpPr>
          <p:spPr bwMode="auto">
            <a:xfrm>
              <a:off x="172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0" name="Rectangle 370"/>
            <p:cNvSpPr>
              <a:spLocks noChangeArrowheads="1"/>
            </p:cNvSpPr>
            <p:nvPr/>
          </p:nvSpPr>
          <p:spPr bwMode="auto">
            <a:xfrm>
              <a:off x="172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1" name="Rectangle 371"/>
            <p:cNvSpPr>
              <a:spLocks noChangeArrowheads="1"/>
            </p:cNvSpPr>
            <p:nvPr/>
          </p:nvSpPr>
          <p:spPr bwMode="auto">
            <a:xfrm>
              <a:off x="172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2" name="Rectangle 372"/>
            <p:cNvSpPr>
              <a:spLocks noChangeArrowheads="1"/>
            </p:cNvSpPr>
            <p:nvPr/>
          </p:nvSpPr>
          <p:spPr bwMode="auto">
            <a:xfrm>
              <a:off x="187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3" name="Rectangle 373"/>
            <p:cNvSpPr>
              <a:spLocks noChangeArrowheads="1"/>
            </p:cNvSpPr>
            <p:nvPr/>
          </p:nvSpPr>
          <p:spPr bwMode="auto">
            <a:xfrm>
              <a:off x="187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4" name="Rectangle 374"/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5" name="Rectangle 375"/>
            <p:cNvSpPr>
              <a:spLocks noChangeArrowheads="1"/>
            </p:cNvSpPr>
            <p:nvPr/>
          </p:nvSpPr>
          <p:spPr bwMode="auto">
            <a:xfrm>
              <a:off x="187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6" name="Rectangle 376"/>
            <p:cNvSpPr>
              <a:spLocks noChangeArrowheads="1"/>
            </p:cNvSpPr>
            <p:nvPr/>
          </p:nvSpPr>
          <p:spPr bwMode="auto">
            <a:xfrm>
              <a:off x="187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7" name="Rectangle 377"/>
            <p:cNvSpPr>
              <a:spLocks noChangeArrowheads="1"/>
            </p:cNvSpPr>
            <p:nvPr/>
          </p:nvSpPr>
          <p:spPr bwMode="auto">
            <a:xfrm>
              <a:off x="187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8" name="Rectangle 378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9" name="Rectangle 379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0" name="Rectangle 380"/>
            <p:cNvSpPr>
              <a:spLocks noChangeArrowheads="1"/>
            </p:cNvSpPr>
            <p:nvPr/>
          </p:nvSpPr>
          <p:spPr bwMode="auto">
            <a:xfrm>
              <a:off x="187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1" name="Rectangle 381"/>
            <p:cNvSpPr>
              <a:spLocks noChangeArrowheads="1"/>
            </p:cNvSpPr>
            <p:nvPr/>
          </p:nvSpPr>
          <p:spPr bwMode="auto">
            <a:xfrm>
              <a:off x="187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2" name="Rectangle 382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3" name="Rectangle 383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4" name="Rectangle 384"/>
            <p:cNvSpPr>
              <a:spLocks noChangeArrowheads="1"/>
            </p:cNvSpPr>
            <p:nvPr/>
          </p:nvSpPr>
          <p:spPr bwMode="auto">
            <a:xfrm>
              <a:off x="187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5" name="Rectangle 385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6" name="Rectangle 386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7" name="Rectangle 387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8" name="Rectangle 388"/>
            <p:cNvSpPr>
              <a:spLocks noChangeArrowheads="1"/>
            </p:cNvSpPr>
            <p:nvPr/>
          </p:nvSpPr>
          <p:spPr bwMode="auto">
            <a:xfrm>
              <a:off x="187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9" name="Rectangle 389"/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0" name="Rectangle 390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1" name="Rectangle 391"/>
            <p:cNvSpPr>
              <a:spLocks noChangeArrowheads="1"/>
            </p:cNvSpPr>
            <p:nvPr/>
          </p:nvSpPr>
          <p:spPr bwMode="auto">
            <a:xfrm>
              <a:off x="187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2" name="Rectangle 392"/>
            <p:cNvSpPr>
              <a:spLocks noChangeArrowheads="1"/>
            </p:cNvSpPr>
            <p:nvPr/>
          </p:nvSpPr>
          <p:spPr bwMode="auto">
            <a:xfrm>
              <a:off x="187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3" name="Rectangle 393"/>
            <p:cNvSpPr>
              <a:spLocks noChangeArrowheads="1"/>
            </p:cNvSpPr>
            <p:nvPr/>
          </p:nvSpPr>
          <p:spPr bwMode="auto">
            <a:xfrm>
              <a:off x="187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4" name="Rectangle 394"/>
            <p:cNvSpPr>
              <a:spLocks noChangeArrowheads="1"/>
            </p:cNvSpPr>
            <p:nvPr/>
          </p:nvSpPr>
          <p:spPr bwMode="auto">
            <a:xfrm>
              <a:off x="187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5" name="Rectangle 395"/>
            <p:cNvSpPr>
              <a:spLocks noChangeArrowheads="1"/>
            </p:cNvSpPr>
            <p:nvPr/>
          </p:nvSpPr>
          <p:spPr bwMode="auto">
            <a:xfrm>
              <a:off x="187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6" name="Rectangle 396"/>
            <p:cNvSpPr>
              <a:spLocks noChangeArrowheads="1"/>
            </p:cNvSpPr>
            <p:nvPr/>
          </p:nvSpPr>
          <p:spPr bwMode="auto">
            <a:xfrm>
              <a:off x="187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7" name="Rectangle 397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8" name="Rectangle 398"/>
            <p:cNvSpPr>
              <a:spLocks noChangeArrowheads="1"/>
            </p:cNvSpPr>
            <p:nvPr/>
          </p:nvSpPr>
          <p:spPr bwMode="auto">
            <a:xfrm>
              <a:off x="187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9" name="Rectangle 399"/>
            <p:cNvSpPr>
              <a:spLocks noChangeArrowheads="1"/>
            </p:cNvSpPr>
            <p:nvPr/>
          </p:nvSpPr>
          <p:spPr bwMode="auto">
            <a:xfrm>
              <a:off x="20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0" name="Rectangle 400"/>
            <p:cNvSpPr>
              <a:spLocks noChangeArrowheads="1"/>
            </p:cNvSpPr>
            <p:nvPr/>
          </p:nvSpPr>
          <p:spPr bwMode="auto">
            <a:xfrm>
              <a:off x="20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1" name="Rectangle 401"/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2" name="Rectangle 402"/>
            <p:cNvSpPr>
              <a:spLocks noChangeArrowheads="1"/>
            </p:cNvSpPr>
            <p:nvPr/>
          </p:nvSpPr>
          <p:spPr bwMode="auto">
            <a:xfrm>
              <a:off x="20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3" name="Rectangle 403"/>
            <p:cNvSpPr>
              <a:spLocks noChangeArrowheads="1"/>
            </p:cNvSpPr>
            <p:nvPr/>
          </p:nvSpPr>
          <p:spPr bwMode="auto">
            <a:xfrm>
              <a:off x="20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4" name="Rectangle 404"/>
            <p:cNvSpPr>
              <a:spLocks noChangeArrowheads="1"/>
            </p:cNvSpPr>
            <p:nvPr/>
          </p:nvSpPr>
          <p:spPr bwMode="auto">
            <a:xfrm>
              <a:off x="20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5" name="Rectangle 405"/>
            <p:cNvSpPr>
              <a:spLocks noChangeArrowheads="1"/>
            </p:cNvSpPr>
            <p:nvPr/>
          </p:nvSpPr>
          <p:spPr bwMode="auto">
            <a:xfrm>
              <a:off x="20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6" name="Rectangle 406"/>
            <p:cNvSpPr>
              <a:spLocks noChangeArrowheads="1"/>
            </p:cNvSpPr>
            <p:nvPr/>
          </p:nvSpPr>
          <p:spPr bwMode="auto">
            <a:xfrm>
              <a:off x="20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7" name="Rectangle 407"/>
            <p:cNvSpPr>
              <a:spLocks noChangeArrowheads="1"/>
            </p:cNvSpPr>
            <p:nvPr/>
          </p:nvSpPr>
          <p:spPr bwMode="auto">
            <a:xfrm>
              <a:off x="20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8" name="Rectangle 408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9" name="Rectangle 409"/>
            <p:cNvSpPr>
              <a:spLocks noChangeArrowheads="1"/>
            </p:cNvSpPr>
            <p:nvPr/>
          </p:nvSpPr>
          <p:spPr bwMode="auto">
            <a:xfrm>
              <a:off x="20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0" name="Rectangle 410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1" name="Rectangle 411"/>
            <p:cNvSpPr>
              <a:spLocks noChangeArrowheads="1"/>
            </p:cNvSpPr>
            <p:nvPr/>
          </p:nvSpPr>
          <p:spPr bwMode="auto">
            <a:xfrm>
              <a:off x="20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2" name="Rectangle 412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3" name="Rectangle 413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4" name="Rectangle 414"/>
            <p:cNvSpPr>
              <a:spLocks noChangeArrowheads="1"/>
            </p:cNvSpPr>
            <p:nvPr/>
          </p:nvSpPr>
          <p:spPr bwMode="auto">
            <a:xfrm>
              <a:off x="20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5" name="Rectangle 415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6" name="Rectangle 416"/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7" name="Rectangle 417"/>
            <p:cNvSpPr>
              <a:spLocks noChangeArrowheads="1"/>
            </p:cNvSpPr>
            <p:nvPr/>
          </p:nvSpPr>
          <p:spPr bwMode="auto">
            <a:xfrm>
              <a:off x="20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8" name="Rectangle 418"/>
            <p:cNvSpPr>
              <a:spLocks noChangeArrowheads="1"/>
            </p:cNvSpPr>
            <p:nvPr/>
          </p:nvSpPr>
          <p:spPr bwMode="auto">
            <a:xfrm>
              <a:off x="20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9" name="Rectangle 419"/>
            <p:cNvSpPr>
              <a:spLocks noChangeArrowheads="1"/>
            </p:cNvSpPr>
            <p:nvPr/>
          </p:nvSpPr>
          <p:spPr bwMode="auto">
            <a:xfrm>
              <a:off x="20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0" name="Rectangle 420"/>
            <p:cNvSpPr>
              <a:spLocks noChangeArrowheads="1"/>
            </p:cNvSpPr>
            <p:nvPr/>
          </p:nvSpPr>
          <p:spPr bwMode="auto">
            <a:xfrm>
              <a:off x="20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1" name="Rectangle 421"/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2" name="Rectangle 422"/>
            <p:cNvSpPr>
              <a:spLocks noChangeArrowheads="1"/>
            </p:cNvSpPr>
            <p:nvPr/>
          </p:nvSpPr>
          <p:spPr bwMode="auto">
            <a:xfrm>
              <a:off x="20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3" name="Rectangle 423"/>
            <p:cNvSpPr>
              <a:spLocks noChangeArrowheads="1"/>
            </p:cNvSpPr>
            <p:nvPr/>
          </p:nvSpPr>
          <p:spPr bwMode="auto">
            <a:xfrm>
              <a:off x="20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4" name="Rectangle 424"/>
            <p:cNvSpPr>
              <a:spLocks noChangeArrowheads="1"/>
            </p:cNvSpPr>
            <p:nvPr/>
          </p:nvSpPr>
          <p:spPr bwMode="auto">
            <a:xfrm>
              <a:off x="20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5" name="Rectangle 425"/>
            <p:cNvSpPr>
              <a:spLocks noChangeArrowheads="1"/>
            </p:cNvSpPr>
            <p:nvPr/>
          </p:nvSpPr>
          <p:spPr bwMode="auto">
            <a:xfrm>
              <a:off x="20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6" name="Rectangle 426"/>
            <p:cNvSpPr>
              <a:spLocks noChangeArrowheads="1"/>
            </p:cNvSpPr>
            <p:nvPr/>
          </p:nvSpPr>
          <p:spPr bwMode="auto">
            <a:xfrm>
              <a:off x="21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7" name="Rectangle 427"/>
            <p:cNvSpPr>
              <a:spLocks noChangeArrowheads="1"/>
            </p:cNvSpPr>
            <p:nvPr/>
          </p:nvSpPr>
          <p:spPr bwMode="auto">
            <a:xfrm>
              <a:off x="21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8" name="Rectangle 42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9" name="Rectangle 429"/>
            <p:cNvSpPr>
              <a:spLocks noChangeArrowheads="1"/>
            </p:cNvSpPr>
            <p:nvPr/>
          </p:nvSpPr>
          <p:spPr bwMode="auto">
            <a:xfrm>
              <a:off x="21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0" name="Rectangle 430"/>
            <p:cNvSpPr>
              <a:spLocks noChangeArrowheads="1"/>
            </p:cNvSpPr>
            <p:nvPr/>
          </p:nvSpPr>
          <p:spPr bwMode="auto">
            <a:xfrm>
              <a:off x="21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1" name="Rectangle 431"/>
            <p:cNvSpPr>
              <a:spLocks noChangeArrowheads="1"/>
            </p:cNvSpPr>
            <p:nvPr/>
          </p:nvSpPr>
          <p:spPr bwMode="auto">
            <a:xfrm>
              <a:off x="21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2" name="Rectangle 432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3" name="Rectangle 433"/>
            <p:cNvSpPr>
              <a:spLocks noChangeArrowheads="1"/>
            </p:cNvSpPr>
            <p:nvPr/>
          </p:nvSpPr>
          <p:spPr bwMode="auto">
            <a:xfrm>
              <a:off x="21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4" name="Rectangle 434"/>
            <p:cNvSpPr>
              <a:spLocks noChangeArrowheads="1"/>
            </p:cNvSpPr>
            <p:nvPr/>
          </p:nvSpPr>
          <p:spPr bwMode="auto">
            <a:xfrm>
              <a:off x="21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5" name="Rectangle 435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6" name="Rectangle 43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7" name="Rectangle 437"/>
            <p:cNvSpPr>
              <a:spLocks noChangeArrowheads="1"/>
            </p:cNvSpPr>
            <p:nvPr/>
          </p:nvSpPr>
          <p:spPr bwMode="auto">
            <a:xfrm>
              <a:off x="21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8" name="Rectangle 438"/>
            <p:cNvSpPr>
              <a:spLocks noChangeArrowheads="1"/>
            </p:cNvSpPr>
            <p:nvPr/>
          </p:nvSpPr>
          <p:spPr bwMode="auto">
            <a:xfrm>
              <a:off x="21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9" name="Rectangle 439"/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0" name="Rectangle 440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1" name="Rectangle 441"/>
            <p:cNvSpPr>
              <a:spLocks noChangeArrowheads="1"/>
            </p:cNvSpPr>
            <p:nvPr/>
          </p:nvSpPr>
          <p:spPr bwMode="auto">
            <a:xfrm>
              <a:off x="21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2" name="Rectangle 442"/>
            <p:cNvSpPr>
              <a:spLocks noChangeArrowheads="1"/>
            </p:cNvSpPr>
            <p:nvPr/>
          </p:nvSpPr>
          <p:spPr bwMode="auto">
            <a:xfrm>
              <a:off x="21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3" name="Rectangle 443"/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4" name="Rectangle 444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5" name="Rectangle 445"/>
            <p:cNvSpPr>
              <a:spLocks noChangeArrowheads="1"/>
            </p:cNvSpPr>
            <p:nvPr/>
          </p:nvSpPr>
          <p:spPr bwMode="auto">
            <a:xfrm>
              <a:off x="21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6" name="Rectangle 446"/>
            <p:cNvSpPr>
              <a:spLocks noChangeArrowheads="1"/>
            </p:cNvSpPr>
            <p:nvPr/>
          </p:nvSpPr>
          <p:spPr bwMode="auto">
            <a:xfrm>
              <a:off x="21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7" name="Rectangle 447"/>
            <p:cNvSpPr>
              <a:spLocks noChangeArrowheads="1"/>
            </p:cNvSpPr>
            <p:nvPr/>
          </p:nvSpPr>
          <p:spPr bwMode="auto">
            <a:xfrm>
              <a:off x="21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8" name="Rectangle 448"/>
            <p:cNvSpPr>
              <a:spLocks noChangeArrowheads="1"/>
            </p:cNvSpPr>
            <p:nvPr/>
          </p:nvSpPr>
          <p:spPr bwMode="auto">
            <a:xfrm>
              <a:off x="21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9" name="Rectangle 449"/>
            <p:cNvSpPr>
              <a:spLocks noChangeArrowheads="1"/>
            </p:cNvSpPr>
            <p:nvPr/>
          </p:nvSpPr>
          <p:spPr bwMode="auto">
            <a:xfrm>
              <a:off x="21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0" name="Rectangle 450"/>
            <p:cNvSpPr>
              <a:spLocks noChangeArrowheads="1"/>
            </p:cNvSpPr>
            <p:nvPr/>
          </p:nvSpPr>
          <p:spPr bwMode="auto">
            <a:xfrm>
              <a:off x="21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1" name="Rectangle 451"/>
            <p:cNvSpPr>
              <a:spLocks noChangeArrowheads="1"/>
            </p:cNvSpPr>
            <p:nvPr/>
          </p:nvSpPr>
          <p:spPr bwMode="auto">
            <a:xfrm>
              <a:off x="21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2" name="Rectangle 452"/>
            <p:cNvSpPr>
              <a:spLocks noChangeArrowheads="1"/>
            </p:cNvSpPr>
            <p:nvPr/>
          </p:nvSpPr>
          <p:spPr bwMode="auto">
            <a:xfrm>
              <a:off x="21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3" name="Rectangle 453"/>
            <p:cNvSpPr>
              <a:spLocks noChangeArrowheads="1"/>
            </p:cNvSpPr>
            <p:nvPr/>
          </p:nvSpPr>
          <p:spPr bwMode="auto">
            <a:xfrm>
              <a:off x="23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4" name="Rectangle 454"/>
            <p:cNvSpPr>
              <a:spLocks noChangeArrowheads="1"/>
            </p:cNvSpPr>
            <p:nvPr/>
          </p:nvSpPr>
          <p:spPr bwMode="auto">
            <a:xfrm>
              <a:off x="23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5" name="Rectangle 455"/>
            <p:cNvSpPr>
              <a:spLocks noChangeArrowheads="1"/>
            </p:cNvSpPr>
            <p:nvPr/>
          </p:nvSpPr>
          <p:spPr bwMode="auto">
            <a:xfrm>
              <a:off x="23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6" name="Rectangle 456"/>
            <p:cNvSpPr>
              <a:spLocks noChangeArrowheads="1"/>
            </p:cNvSpPr>
            <p:nvPr/>
          </p:nvSpPr>
          <p:spPr bwMode="auto">
            <a:xfrm>
              <a:off x="23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7" name="Rectangle 457"/>
            <p:cNvSpPr>
              <a:spLocks noChangeArrowheads="1"/>
            </p:cNvSpPr>
            <p:nvPr/>
          </p:nvSpPr>
          <p:spPr bwMode="auto">
            <a:xfrm>
              <a:off x="23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8" name="Rectangle 458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9" name="Rectangle 459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0" name="Rectangle 460"/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1" name="Rectangle 461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2" name="Rectangle 462"/>
            <p:cNvSpPr>
              <a:spLocks noChangeArrowheads="1"/>
            </p:cNvSpPr>
            <p:nvPr/>
          </p:nvSpPr>
          <p:spPr bwMode="auto">
            <a:xfrm>
              <a:off x="23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3" name="Rectangle 463"/>
            <p:cNvSpPr>
              <a:spLocks noChangeArrowheads="1"/>
            </p:cNvSpPr>
            <p:nvPr/>
          </p:nvSpPr>
          <p:spPr bwMode="auto">
            <a:xfrm>
              <a:off x="23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4" name="Rectangle 464"/>
            <p:cNvSpPr>
              <a:spLocks noChangeArrowheads="1"/>
            </p:cNvSpPr>
            <p:nvPr/>
          </p:nvSpPr>
          <p:spPr bwMode="auto">
            <a:xfrm>
              <a:off x="23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5" name="Rectangle 465"/>
            <p:cNvSpPr>
              <a:spLocks noChangeArrowheads="1"/>
            </p:cNvSpPr>
            <p:nvPr/>
          </p:nvSpPr>
          <p:spPr bwMode="auto">
            <a:xfrm>
              <a:off x="23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6" name="Rectangle 466"/>
            <p:cNvSpPr>
              <a:spLocks noChangeArrowheads="1"/>
            </p:cNvSpPr>
            <p:nvPr/>
          </p:nvSpPr>
          <p:spPr bwMode="auto">
            <a:xfrm>
              <a:off x="23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7" name="Rectangle 467"/>
            <p:cNvSpPr>
              <a:spLocks noChangeArrowheads="1"/>
            </p:cNvSpPr>
            <p:nvPr/>
          </p:nvSpPr>
          <p:spPr bwMode="auto">
            <a:xfrm>
              <a:off x="23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8" name="Rectangle 468"/>
            <p:cNvSpPr>
              <a:spLocks noChangeArrowheads="1"/>
            </p:cNvSpPr>
            <p:nvPr/>
          </p:nvSpPr>
          <p:spPr bwMode="auto">
            <a:xfrm>
              <a:off x="23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9" name="Rectangle 469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0" name="Rectangle 470"/>
            <p:cNvSpPr>
              <a:spLocks noChangeArrowheads="1"/>
            </p:cNvSpPr>
            <p:nvPr/>
          </p:nvSpPr>
          <p:spPr bwMode="auto">
            <a:xfrm>
              <a:off x="23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1" name="Rectangle 471"/>
            <p:cNvSpPr>
              <a:spLocks noChangeArrowheads="1"/>
            </p:cNvSpPr>
            <p:nvPr/>
          </p:nvSpPr>
          <p:spPr bwMode="auto">
            <a:xfrm>
              <a:off x="23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2" name="Rectangle 472"/>
            <p:cNvSpPr>
              <a:spLocks noChangeArrowheads="1"/>
            </p:cNvSpPr>
            <p:nvPr/>
          </p:nvSpPr>
          <p:spPr bwMode="auto">
            <a:xfrm>
              <a:off x="23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3" name="Rectangle 473"/>
            <p:cNvSpPr>
              <a:spLocks noChangeArrowheads="1"/>
            </p:cNvSpPr>
            <p:nvPr/>
          </p:nvSpPr>
          <p:spPr bwMode="auto">
            <a:xfrm>
              <a:off x="23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4" name="Rectangle 474"/>
            <p:cNvSpPr>
              <a:spLocks noChangeArrowheads="1"/>
            </p:cNvSpPr>
            <p:nvPr/>
          </p:nvSpPr>
          <p:spPr bwMode="auto">
            <a:xfrm>
              <a:off x="23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5" name="Rectangle 475"/>
            <p:cNvSpPr>
              <a:spLocks noChangeArrowheads="1"/>
            </p:cNvSpPr>
            <p:nvPr/>
          </p:nvSpPr>
          <p:spPr bwMode="auto">
            <a:xfrm>
              <a:off x="23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6" name="Rectangle 476"/>
            <p:cNvSpPr>
              <a:spLocks noChangeArrowheads="1"/>
            </p:cNvSpPr>
            <p:nvPr/>
          </p:nvSpPr>
          <p:spPr bwMode="auto">
            <a:xfrm>
              <a:off x="23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7" name="Rectangle 477"/>
            <p:cNvSpPr>
              <a:spLocks noChangeArrowheads="1"/>
            </p:cNvSpPr>
            <p:nvPr/>
          </p:nvSpPr>
          <p:spPr bwMode="auto">
            <a:xfrm>
              <a:off x="23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8" name="Rectangle 478"/>
            <p:cNvSpPr>
              <a:spLocks noChangeArrowheads="1"/>
            </p:cNvSpPr>
            <p:nvPr/>
          </p:nvSpPr>
          <p:spPr bwMode="auto">
            <a:xfrm>
              <a:off x="23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9" name="Rectangle 479"/>
            <p:cNvSpPr>
              <a:spLocks noChangeArrowheads="1"/>
            </p:cNvSpPr>
            <p:nvPr/>
          </p:nvSpPr>
          <p:spPr bwMode="auto">
            <a:xfrm>
              <a:off x="23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0" name="Rectangle 480"/>
            <p:cNvSpPr>
              <a:spLocks noChangeArrowheads="1"/>
            </p:cNvSpPr>
            <p:nvPr/>
          </p:nvSpPr>
          <p:spPr bwMode="auto">
            <a:xfrm>
              <a:off x="244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1" name="Rectangle 481"/>
            <p:cNvSpPr>
              <a:spLocks noChangeArrowheads="1"/>
            </p:cNvSpPr>
            <p:nvPr/>
          </p:nvSpPr>
          <p:spPr bwMode="auto">
            <a:xfrm>
              <a:off x="244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2" name="Rectangle 48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3" name="Rectangle 483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4" name="Rectangle 484"/>
            <p:cNvSpPr>
              <a:spLocks noChangeArrowheads="1"/>
            </p:cNvSpPr>
            <p:nvPr/>
          </p:nvSpPr>
          <p:spPr bwMode="auto">
            <a:xfrm>
              <a:off x="244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5" name="Rectangle 485"/>
            <p:cNvSpPr>
              <a:spLocks noChangeArrowheads="1"/>
            </p:cNvSpPr>
            <p:nvPr/>
          </p:nvSpPr>
          <p:spPr bwMode="auto">
            <a:xfrm>
              <a:off x="244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6" name="Rectangle 486"/>
            <p:cNvSpPr>
              <a:spLocks noChangeArrowheads="1"/>
            </p:cNvSpPr>
            <p:nvPr/>
          </p:nvSpPr>
          <p:spPr bwMode="auto">
            <a:xfrm>
              <a:off x="244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7" name="Rectangle 487"/>
            <p:cNvSpPr>
              <a:spLocks noChangeArrowheads="1"/>
            </p:cNvSpPr>
            <p:nvPr/>
          </p:nvSpPr>
          <p:spPr bwMode="auto">
            <a:xfrm>
              <a:off x="244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8" name="Rectangle 488"/>
            <p:cNvSpPr>
              <a:spLocks noChangeArrowheads="1"/>
            </p:cNvSpPr>
            <p:nvPr/>
          </p:nvSpPr>
          <p:spPr bwMode="auto">
            <a:xfrm>
              <a:off x="244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9" name="Rectangle 489"/>
            <p:cNvSpPr>
              <a:spLocks noChangeArrowheads="1"/>
            </p:cNvSpPr>
            <p:nvPr/>
          </p:nvSpPr>
          <p:spPr bwMode="auto">
            <a:xfrm>
              <a:off x="244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0" name="Rectangle 490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1" name="Rectangle 491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2" name="Rectangle 492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3" name="Rectangle 493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4" name="Rectangle 494"/>
            <p:cNvSpPr>
              <a:spLocks noChangeArrowheads="1"/>
            </p:cNvSpPr>
            <p:nvPr/>
          </p:nvSpPr>
          <p:spPr bwMode="auto">
            <a:xfrm>
              <a:off x="244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5" name="Rectangle 495"/>
            <p:cNvSpPr>
              <a:spLocks noChangeArrowheads="1"/>
            </p:cNvSpPr>
            <p:nvPr/>
          </p:nvSpPr>
          <p:spPr bwMode="auto">
            <a:xfrm>
              <a:off x="244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6" name="Rectangle 496"/>
            <p:cNvSpPr>
              <a:spLocks noChangeArrowheads="1"/>
            </p:cNvSpPr>
            <p:nvPr/>
          </p:nvSpPr>
          <p:spPr bwMode="auto">
            <a:xfrm>
              <a:off x="244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7" name="Rectangle 497"/>
            <p:cNvSpPr>
              <a:spLocks noChangeArrowheads="1"/>
            </p:cNvSpPr>
            <p:nvPr/>
          </p:nvSpPr>
          <p:spPr bwMode="auto">
            <a:xfrm>
              <a:off x="244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8" name="Rectangle 498"/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9" name="Rectangle 499"/>
            <p:cNvSpPr>
              <a:spLocks noChangeArrowheads="1"/>
            </p:cNvSpPr>
            <p:nvPr/>
          </p:nvSpPr>
          <p:spPr bwMode="auto">
            <a:xfrm>
              <a:off x="244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0" name="Rectangle 500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1" name="Rectangle 501"/>
            <p:cNvSpPr>
              <a:spLocks noChangeArrowheads="1"/>
            </p:cNvSpPr>
            <p:nvPr/>
          </p:nvSpPr>
          <p:spPr bwMode="auto">
            <a:xfrm>
              <a:off x="244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2" name="Rectangle 502"/>
            <p:cNvSpPr>
              <a:spLocks noChangeArrowheads="1"/>
            </p:cNvSpPr>
            <p:nvPr/>
          </p:nvSpPr>
          <p:spPr bwMode="auto">
            <a:xfrm>
              <a:off x="244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3" name="Rectangle 503"/>
            <p:cNvSpPr>
              <a:spLocks noChangeArrowheads="1"/>
            </p:cNvSpPr>
            <p:nvPr/>
          </p:nvSpPr>
          <p:spPr bwMode="auto">
            <a:xfrm>
              <a:off x="244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4" name="Rectangle 504"/>
            <p:cNvSpPr>
              <a:spLocks noChangeArrowheads="1"/>
            </p:cNvSpPr>
            <p:nvPr/>
          </p:nvSpPr>
          <p:spPr bwMode="auto">
            <a:xfrm>
              <a:off x="244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5" name="Rectangle 505"/>
            <p:cNvSpPr>
              <a:spLocks noChangeArrowheads="1"/>
            </p:cNvSpPr>
            <p:nvPr/>
          </p:nvSpPr>
          <p:spPr bwMode="auto">
            <a:xfrm>
              <a:off x="244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6" name="Rectangle 506"/>
            <p:cNvSpPr>
              <a:spLocks noChangeArrowheads="1"/>
            </p:cNvSpPr>
            <p:nvPr/>
          </p:nvSpPr>
          <p:spPr bwMode="auto">
            <a:xfrm>
              <a:off x="244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7" name="Rectangle 507"/>
            <p:cNvSpPr>
              <a:spLocks noChangeArrowheads="1"/>
            </p:cNvSpPr>
            <p:nvPr/>
          </p:nvSpPr>
          <p:spPr bwMode="auto">
            <a:xfrm>
              <a:off x="259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8" name="Rectangle 508"/>
            <p:cNvSpPr>
              <a:spLocks noChangeArrowheads="1"/>
            </p:cNvSpPr>
            <p:nvPr/>
          </p:nvSpPr>
          <p:spPr bwMode="auto">
            <a:xfrm>
              <a:off x="259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9" name="Rectangle 509"/>
            <p:cNvSpPr>
              <a:spLocks noChangeArrowheads="1"/>
            </p:cNvSpPr>
            <p:nvPr/>
          </p:nvSpPr>
          <p:spPr bwMode="auto">
            <a:xfrm>
              <a:off x="259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0" name="Rectangle 510"/>
            <p:cNvSpPr>
              <a:spLocks noChangeArrowheads="1"/>
            </p:cNvSpPr>
            <p:nvPr/>
          </p:nvSpPr>
          <p:spPr bwMode="auto">
            <a:xfrm>
              <a:off x="259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1" name="Rectangle 511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2" name="Rectangle 512"/>
            <p:cNvSpPr>
              <a:spLocks noChangeArrowheads="1"/>
            </p:cNvSpPr>
            <p:nvPr/>
          </p:nvSpPr>
          <p:spPr bwMode="auto">
            <a:xfrm>
              <a:off x="259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3" name="Rectangle 513"/>
            <p:cNvSpPr>
              <a:spLocks noChangeArrowheads="1"/>
            </p:cNvSpPr>
            <p:nvPr/>
          </p:nvSpPr>
          <p:spPr bwMode="auto">
            <a:xfrm>
              <a:off x="259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4" name="Rectangle 514"/>
            <p:cNvSpPr>
              <a:spLocks noChangeArrowheads="1"/>
            </p:cNvSpPr>
            <p:nvPr/>
          </p:nvSpPr>
          <p:spPr bwMode="auto">
            <a:xfrm>
              <a:off x="259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5" name="Rectangle 515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6" name="Rectangle 516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7" name="Rectangle 517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8" name="Rectangle 518"/>
            <p:cNvSpPr>
              <a:spLocks noChangeArrowheads="1"/>
            </p:cNvSpPr>
            <p:nvPr/>
          </p:nvSpPr>
          <p:spPr bwMode="auto">
            <a:xfrm>
              <a:off x="259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9" name="Rectangle 519"/>
            <p:cNvSpPr>
              <a:spLocks noChangeArrowheads="1"/>
            </p:cNvSpPr>
            <p:nvPr/>
          </p:nvSpPr>
          <p:spPr bwMode="auto">
            <a:xfrm>
              <a:off x="259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0" name="Rectangle 520"/>
            <p:cNvSpPr>
              <a:spLocks noChangeArrowheads="1"/>
            </p:cNvSpPr>
            <p:nvPr/>
          </p:nvSpPr>
          <p:spPr bwMode="auto">
            <a:xfrm>
              <a:off x="259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1" name="Rectangle 521"/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2" name="Rectangle 522"/>
            <p:cNvSpPr>
              <a:spLocks noChangeArrowheads="1"/>
            </p:cNvSpPr>
            <p:nvPr/>
          </p:nvSpPr>
          <p:spPr bwMode="auto">
            <a:xfrm>
              <a:off x="259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3" name="Rectangle 523"/>
            <p:cNvSpPr>
              <a:spLocks noChangeArrowheads="1"/>
            </p:cNvSpPr>
            <p:nvPr/>
          </p:nvSpPr>
          <p:spPr bwMode="auto">
            <a:xfrm>
              <a:off x="259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4" name="Rectangle 524"/>
            <p:cNvSpPr>
              <a:spLocks noChangeArrowheads="1"/>
            </p:cNvSpPr>
            <p:nvPr/>
          </p:nvSpPr>
          <p:spPr bwMode="auto">
            <a:xfrm>
              <a:off x="259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5" name="Rectangle 525"/>
            <p:cNvSpPr>
              <a:spLocks noChangeArrowheads="1"/>
            </p:cNvSpPr>
            <p:nvPr/>
          </p:nvSpPr>
          <p:spPr bwMode="auto">
            <a:xfrm>
              <a:off x="259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6" name="Rectangle 526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7" name="Rectangle 527"/>
            <p:cNvSpPr>
              <a:spLocks noChangeArrowheads="1"/>
            </p:cNvSpPr>
            <p:nvPr/>
          </p:nvSpPr>
          <p:spPr bwMode="auto">
            <a:xfrm>
              <a:off x="259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8" name="Rectangle 528"/>
            <p:cNvSpPr>
              <a:spLocks noChangeArrowheads="1"/>
            </p:cNvSpPr>
            <p:nvPr/>
          </p:nvSpPr>
          <p:spPr bwMode="auto">
            <a:xfrm>
              <a:off x="259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49" name="Rectangle 529"/>
            <p:cNvSpPr>
              <a:spLocks noChangeArrowheads="1"/>
            </p:cNvSpPr>
            <p:nvPr/>
          </p:nvSpPr>
          <p:spPr bwMode="auto">
            <a:xfrm>
              <a:off x="259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0" name="Rectangle 530"/>
            <p:cNvSpPr>
              <a:spLocks noChangeArrowheads="1"/>
            </p:cNvSpPr>
            <p:nvPr/>
          </p:nvSpPr>
          <p:spPr bwMode="auto">
            <a:xfrm>
              <a:off x="273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1" name="Rectangle 531"/>
            <p:cNvSpPr>
              <a:spLocks noChangeArrowheads="1"/>
            </p:cNvSpPr>
            <p:nvPr/>
          </p:nvSpPr>
          <p:spPr bwMode="auto">
            <a:xfrm>
              <a:off x="273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2" name="Rectangle 532"/>
            <p:cNvSpPr>
              <a:spLocks noChangeArrowheads="1"/>
            </p:cNvSpPr>
            <p:nvPr/>
          </p:nvSpPr>
          <p:spPr bwMode="auto">
            <a:xfrm>
              <a:off x="273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3" name="Rectangle 533"/>
            <p:cNvSpPr>
              <a:spLocks noChangeArrowheads="1"/>
            </p:cNvSpPr>
            <p:nvPr/>
          </p:nvSpPr>
          <p:spPr bwMode="auto">
            <a:xfrm>
              <a:off x="273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4" name="Rectangle 534"/>
            <p:cNvSpPr>
              <a:spLocks noChangeArrowheads="1"/>
            </p:cNvSpPr>
            <p:nvPr/>
          </p:nvSpPr>
          <p:spPr bwMode="auto">
            <a:xfrm>
              <a:off x="273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5" name="Rectangle 535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6" name="Rectangle 536"/>
            <p:cNvSpPr>
              <a:spLocks noChangeArrowheads="1"/>
            </p:cNvSpPr>
            <p:nvPr/>
          </p:nvSpPr>
          <p:spPr bwMode="auto">
            <a:xfrm>
              <a:off x="273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7" name="Rectangle 537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8" name="Rectangle 538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9" name="Rectangle 539"/>
            <p:cNvSpPr>
              <a:spLocks noChangeArrowheads="1"/>
            </p:cNvSpPr>
            <p:nvPr/>
          </p:nvSpPr>
          <p:spPr bwMode="auto">
            <a:xfrm>
              <a:off x="273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0" name="Rectangle 540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1" name="Rectangle 541"/>
            <p:cNvSpPr>
              <a:spLocks noChangeArrowheads="1"/>
            </p:cNvSpPr>
            <p:nvPr/>
          </p:nvSpPr>
          <p:spPr bwMode="auto">
            <a:xfrm>
              <a:off x="273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2" name="Rectangle 542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3" name="Rectangle 543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4" name="Rectangle 544"/>
            <p:cNvSpPr>
              <a:spLocks noChangeArrowheads="1"/>
            </p:cNvSpPr>
            <p:nvPr/>
          </p:nvSpPr>
          <p:spPr bwMode="auto">
            <a:xfrm>
              <a:off x="273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5" name="Rectangle 545"/>
            <p:cNvSpPr>
              <a:spLocks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6" name="Rectangle 546"/>
            <p:cNvSpPr>
              <a:spLocks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7" name="Rectangle 547"/>
            <p:cNvSpPr>
              <a:spLocks noChangeArrowheads="1"/>
            </p:cNvSpPr>
            <p:nvPr/>
          </p:nvSpPr>
          <p:spPr bwMode="auto">
            <a:xfrm>
              <a:off x="273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8" name="Rectangle 548"/>
            <p:cNvSpPr>
              <a:spLocks noChangeArrowheads="1"/>
            </p:cNvSpPr>
            <p:nvPr/>
          </p:nvSpPr>
          <p:spPr bwMode="auto">
            <a:xfrm>
              <a:off x="273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9" name="Rectangle 549"/>
            <p:cNvSpPr>
              <a:spLocks noChangeArrowheads="1"/>
            </p:cNvSpPr>
            <p:nvPr/>
          </p:nvSpPr>
          <p:spPr bwMode="auto">
            <a:xfrm>
              <a:off x="273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0" name="Rectangle 550"/>
            <p:cNvSpPr>
              <a:spLocks noChangeArrowheads="1"/>
            </p:cNvSpPr>
            <p:nvPr/>
          </p:nvSpPr>
          <p:spPr bwMode="auto">
            <a:xfrm>
              <a:off x="273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1" name="Rectangle 551"/>
            <p:cNvSpPr>
              <a:spLocks noChangeArrowheads="1"/>
            </p:cNvSpPr>
            <p:nvPr/>
          </p:nvSpPr>
          <p:spPr bwMode="auto">
            <a:xfrm>
              <a:off x="273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2" name="Rectangle 552"/>
            <p:cNvSpPr>
              <a:spLocks noChangeArrowheads="1"/>
            </p:cNvSpPr>
            <p:nvPr/>
          </p:nvSpPr>
          <p:spPr bwMode="auto">
            <a:xfrm>
              <a:off x="273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3" name="Rectangle 553"/>
            <p:cNvSpPr>
              <a:spLocks noChangeArrowheads="1"/>
            </p:cNvSpPr>
            <p:nvPr/>
          </p:nvSpPr>
          <p:spPr bwMode="auto">
            <a:xfrm>
              <a:off x="288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4" name="Rectangle 554"/>
            <p:cNvSpPr>
              <a:spLocks noChangeArrowheads="1"/>
            </p:cNvSpPr>
            <p:nvPr/>
          </p:nvSpPr>
          <p:spPr bwMode="auto">
            <a:xfrm>
              <a:off x="288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5" name="Rectangle 555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6" name="Rectangle 556"/>
            <p:cNvSpPr>
              <a:spLocks noChangeArrowheads="1"/>
            </p:cNvSpPr>
            <p:nvPr/>
          </p:nvSpPr>
          <p:spPr bwMode="auto">
            <a:xfrm>
              <a:off x="288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7" name="Rectangle 557"/>
            <p:cNvSpPr>
              <a:spLocks noChangeArrowheads="1"/>
            </p:cNvSpPr>
            <p:nvPr/>
          </p:nvSpPr>
          <p:spPr bwMode="auto">
            <a:xfrm>
              <a:off x="288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8" name="Rectangle 558"/>
            <p:cNvSpPr>
              <a:spLocks noChangeArrowheads="1"/>
            </p:cNvSpPr>
            <p:nvPr/>
          </p:nvSpPr>
          <p:spPr bwMode="auto">
            <a:xfrm>
              <a:off x="288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9" name="Rectangle 559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0" name="Rectangle 560"/>
            <p:cNvSpPr>
              <a:spLocks noChangeArrowheads="1"/>
            </p:cNvSpPr>
            <p:nvPr/>
          </p:nvSpPr>
          <p:spPr bwMode="auto">
            <a:xfrm>
              <a:off x="288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1" name="Rectangle 561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2" name="Rectangle 562"/>
            <p:cNvSpPr>
              <a:spLocks noChangeArrowheads="1"/>
            </p:cNvSpPr>
            <p:nvPr/>
          </p:nvSpPr>
          <p:spPr bwMode="auto">
            <a:xfrm>
              <a:off x="288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3" name="Rectangle 563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4" name="Rectangle 564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5" name="Rectangle 565"/>
            <p:cNvSpPr>
              <a:spLocks noChangeArrowheads="1"/>
            </p:cNvSpPr>
            <p:nvPr/>
          </p:nvSpPr>
          <p:spPr bwMode="auto">
            <a:xfrm>
              <a:off x="288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6" name="Rectangle 566"/>
            <p:cNvSpPr>
              <a:spLocks noChangeArrowheads="1"/>
            </p:cNvSpPr>
            <p:nvPr/>
          </p:nvSpPr>
          <p:spPr bwMode="auto">
            <a:xfrm>
              <a:off x="288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7" name="Rectangle 567"/>
            <p:cNvSpPr>
              <a:spLocks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8" name="Rectangle 568"/>
            <p:cNvSpPr>
              <a:spLocks noChangeArrowheads="1"/>
            </p:cNvSpPr>
            <p:nvPr/>
          </p:nvSpPr>
          <p:spPr bwMode="auto">
            <a:xfrm>
              <a:off x="288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9" name="Rectangle 569"/>
            <p:cNvSpPr>
              <a:spLocks noChangeArrowheads="1"/>
            </p:cNvSpPr>
            <p:nvPr/>
          </p:nvSpPr>
          <p:spPr bwMode="auto">
            <a:xfrm>
              <a:off x="288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0" name="Rectangle 570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1" name="Rectangle 571"/>
            <p:cNvSpPr>
              <a:spLocks noChangeArrowheads="1"/>
            </p:cNvSpPr>
            <p:nvPr/>
          </p:nvSpPr>
          <p:spPr bwMode="auto">
            <a:xfrm>
              <a:off x="288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2" name="Rectangle 572"/>
            <p:cNvSpPr>
              <a:spLocks noChangeArrowheads="1"/>
            </p:cNvSpPr>
            <p:nvPr/>
          </p:nvSpPr>
          <p:spPr bwMode="auto">
            <a:xfrm>
              <a:off x="288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3" name="Rectangle 573"/>
            <p:cNvSpPr>
              <a:spLocks noChangeArrowheads="1"/>
            </p:cNvSpPr>
            <p:nvPr/>
          </p:nvSpPr>
          <p:spPr bwMode="auto">
            <a:xfrm>
              <a:off x="288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4" name="Rectangle 574"/>
            <p:cNvSpPr>
              <a:spLocks noChangeArrowheads="1"/>
            </p:cNvSpPr>
            <p:nvPr/>
          </p:nvSpPr>
          <p:spPr bwMode="auto">
            <a:xfrm>
              <a:off x="302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5" name="Rectangle 575"/>
            <p:cNvSpPr>
              <a:spLocks noChangeArrowheads="1"/>
            </p:cNvSpPr>
            <p:nvPr/>
          </p:nvSpPr>
          <p:spPr bwMode="auto">
            <a:xfrm>
              <a:off x="302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6" name="Rectangle 576"/>
            <p:cNvSpPr>
              <a:spLocks noChangeArrowheads="1"/>
            </p:cNvSpPr>
            <p:nvPr/>
          </p:nvSpPr>
          <p:spPr bwMode="auto">
            <a:xfrm>
              <a:off x="302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7" name="Rectangle 577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8" name="Rectangle 578"/>
            <p:cNvSpPr>
              <a:spLocks noChangeArrowheads="1"/>
            </p:cNvSpPr>
            <p:nvPr/>
          </p:nvSpPr>
          <p:spPr bwMode="auto">
            <a:xfrm>
              <a:off x="302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9" name="Rectangle 579"/>
            <p:cNvSpPr>
              <a:spLocks noChangeArrowheads="1"/>
            </p:cNvSpPr>
            <p:nvPr/>
          </p:nvSpPr>
          <p:spPr bwMode="auto">
            <a:xfrm>
              <a:off x="302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0" name="Rectangle 580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1" name="Rectangle 581"/>
            <p:cNvSpPr>
              <a:spLocks noChangeArrowheads="1"/>
            </p:cNvSpPr>
            <p:nvPr/>
          </p:nvSpPr>
          <p:spPr bwMode="auto">
            <a:xfrm>
              <a:off x="302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2" name="Rectangle 582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3" name="Rectangle 583"/>
            <p:cNvSpPr>
              <a:spLocks noChangeArrowheads="1"/>
            </p:cNvSpPr>
            <p:nvPr/>
          </p:nvSpPr>
          <p:spPr bwMode="auto">
            <a:xfrm>
              <a:off x="302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4" name="Rectangle 584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5" name="Rectangle 585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6" name="Rectangle 586"/>
            <p:cNvSpPr>
              <a:spLocks noChangeArrowheads="1"/>
            </p:cNvSpPr>
            <p:nvPr/>
          </p:nvSpPr>
          <p:spPr bwMode="auto">
            <a:xfrm>
              <a:off x="302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7" name="Rectangle 587"/>
            <p:cNvSpPr>
              <a:spLocks noChangeArrowheads="1"/>
            </p:cNvSpPr>
            <p:nvPr/>
          </p:nvSpPr>
          <p:spPr bwMode="auto">
            <a:xfrm>
              <a:off x="302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8" name="Rectangle 588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9" name="Rectangle 589"/>
            <p:cNvSpPr>
              <a:spLocks noChangeArrowheads="1"/>
            </p:cNvSpPr>
            <p:nvPr/>
          </p:nvSpPr>
          <p:spPr bwMode="auto">
            <a:xfrm>
              <a:off x="302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0" name="Rectangle 590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1" name="Rectangle 591"/>
            <p:cNvSpPr>
              <a:spLocks noChangeArrowheads="1"/>
            </p:cNvSpPr>
            <p:nvPr/>
          </p:nvSpPr>
          <p:spPr bwMode="auto">
            <a:xfrm>
              <a:off x="302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2" name="Rectangle 592"/>
            <p:cNvSpPr>
              <a:spLocks noChangeArrowheads="1"/>
            </p:cNvSpPr>
            <p:nvPr/>
          </p:nvSpPr>
          <p:spPr bwMode="auto">
            <a:xfrm>
              <a:off x="302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3" name="Rectangle 593"/>
            <p:cNvSpPr>
              <a:spLocks noChangeArrowheads="1"/>
            </p:cNvSpPr>
            <p:nvPr/>
          </p:nvSpPr>
          <p:spPr bwMode="auto">
            <a:xfrm>
              <a:off x="302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4" name="Rectangle 594"/>
            <p:cNvSpPr>
              <a:spLocks noChangeArrowheads="1"/>
            </p:cNvSpPr>
            <p:nvPr/>
          </p:nvSpPr>
          <p:spPr bwMode="auto">
            <a:xfrm>
              <a:off x="302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5" name="Rectangle 595"/>
            <p:cNvSpPr>
              <a:spLocks noChangeArrowheads="1"/>
            </p:cNvSpPr>
            <p:nvPr/>
          </p:nvSpPr>
          <p:spPr bwMode="auto">
            <a:xfrm>
              <a:off x="302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6" name="Rectangle 596"/>
            <p:cNvSpPr>
              <a:spLocks noChangeArrowheads="1"/>
            </p:cNvSpPr>
            <p:nvPr/>
          </p:nvSpPr>
          <p:spPr bwMode="auto">
            <a:xfrm>
              <a:off x="302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7" name="Rectangle 597"/>
            <p:cNvSpPr>
              <a:spLocks noChangeArrowheads="1"/>
            </p:cNvSpPr>
            <p:nvPr/>
          </p:nvSpPr>
          <p:spPr bwMode="auto">
            <a:xfrm>
              <a:off x="3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8" name="Rectangle 598"/>
            <p:cNvSpPr>
              <a:spLocks noChangeArrowheads="1"/>
            </p:cNvSpPr>
            <p:nvPr/>
          </p:nvSpPr>
          <p:spPr bwMode="auto">
            <a:xfrm>
              <a:off x="3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9" name="Rectangle 599"/>
            <p:cNvSpPr>
              <a:spLocks noChangeArrowheads="1"/>
            </p:cNvSpPr>
            <p:nvPr/>
          </p:nvSpPr>
          <p:spPr bwMode="auto">
            <a:xfrm>
              <a:off x="3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0" name="Rectangle 600"/>
            <p:cNvSpPr>
              <a:spLocks noChangeArrowheads="1"/>
            </p:cNvSpPr>
            <p:nvPr/>
          </p:nvSpPr>
          <p:spPr bwMode="auto">
            <a:xfrm>
              <a:off x="3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1" name="Rectangle 601"/>
            <p:cNvSpPr>
              <a:spLocks noChangeArrowheads="1"/>
            </p:cNvSpPr>
            <p:nvPr/>
          </p:nvSpPr>
          <p:spPr bwMode="auto">
            <a:xfrm>
              <a:off x="3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2" name="Rectangle 602"/>
            <p:cNvSpPr>
              <a:spLocks noChangeArrowheads="1"/>
            </p:cNvSpPr>
            <p:nvPr/>
          </p:nvSpPr>
          <p:spPr bwMode="auto">
            <a:xfrm>
              <a:off x="3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3" name="Rectangle 603"/>
            <p:cNvSpPr>
              <a:spLocks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4" name="Rectangle 604"/>
            <p:cNvSpPr>
              <a:spLocks noChangeArrowheads="1"/>
            </p:cNvSpPr>
            <p:nvPr/>
          </p:nvSpPr>
          <p:spPr bwMode="auto">
            <a:xfrm>
              <a:off x="3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5" name="Rectangle 605"/>
            <p:cNvSpPr>
              <a:spLocks noChangeArrowheads="1"/>
            </p:cNvSpPr>
            <p:nvPr/>
          </p:nvSpPr>
          <p:spPr bwMode="auto">
            <a:xfrm>
              <a:off x="3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6" name="Rectangle 606"/>
            <p:cNvSpPr>
              <a:spLocks noChangeArrowheads="1"/>
            </p:cNvSpPr>
            <p:nvPr/>
          </p:nvSpPr>
          <p:spPr bwMode="auto">
            <a:xfrm>
              <a:off x="3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7" name="Rectangle 607"/>
            <p:cNvSpPr>
              <a:spLocks noChangeArrowheads="1"/>
            </p:cNvSpPr>
            <p:nvPr/>
          </p:nvSpPr>
          <p:spPr bwMode="auto">
            <a:xfrm>
              <a:off x="3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8" name="Rectangle 608"/>
            <p:cNvSpPr>
              <a:spLocks noChangeArrowheads="1"/>
            </p:cNvSpPr>
            <p:nvPr/>
          </p:nvSpPr>
          <p:spPr bwMode="auto">
            <a:xfrm>
              <a:off x="3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529" name="Rectangle 609"/>
            <p:cNvSpPr>
              <a:spLocks noChangeArrowheads="1"/>
            </p:cNvSpPr>
            <p:nvPr/>
          </p:nvSpPr>
          <p:spPr bwMode="auto">
            <a:xfrm>
              <a:off x="3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0" name="Rectangle 610"/>
            <p:cNvSpPr>
              <a:spLocks noChangeArrowheads="1"/>
            </p:cNvSpPr>
            <p:nvPr/>
          </p:nvSpPr>
          <p:spPr bwMode="auto">
            <a:xfrm>
              <a:off x="3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1" name="Rectangle 611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2" name="Rectangle 612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3" name="Rectangle 613"/>
            <p:cNvSpPr>
              <a:spLocks noChangeArrowheads="1"/>
            </p:cNvSpPr>
            <p:nvPr/>
          </p:nvSpPr>
          <p:spPr bwMode="auto">
            <a:xfrm>
              <a:off x="3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4" name="Rectangle 614"/>
            <p:cNvSpPr>
              <a:spLocks noChangeArrowheads="1"/>
            </p:cNvSpPr>
            <p:nvPr/>
          </p:nvSpPr>
          <p:spPr bwMode="auto">
            <a:xfrm>
              <a:off x="3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5" name="Rectangle 615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6" name="Rectangle 616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7" name="Rectangle 617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8" name="Rectangle 618"/>
            <p:cNvSpPr>
              <a:spLocks noChangeArrowheads="1"/>
            </p:cNvSpPr>
            <p:nvPr/>
          </p:nvSpPr>
          <p:spPr bwMode="auto">
            <a:xfrm>
              <a:off x="3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9" name="Rectangle 619"/>
            <p:cNvSpPr>
              <a:spLocks noChangeArrowheads="1"/>
            </p:cNvSpPr>
            <p:nvPr/>
          </p:nvSpPr>
          <p:spPr bwMode="auto">
            <a:xfrm>
              <a:off x="3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0" name="Rectangle 620"/>
            <p:cNvSpPr>
              <a:spLocks noChangeArrowheads="1"/>
            </p:cNvSpPr>
            <p:nvPr/>
          </p:nvSpPr>
          <p:spPr bwMode="auto">
            <a:xfrm>
              <a:off x="3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1" name="Rectangle 621"/>
            <p:cNvSpPr>
              <a:spLocks noChangeArrowheads="1"/>
            </p:cNvSpPr>
            <p:nvPr/>
          </p:nvSpPr>
          <p:spPr bwMode="auto">
            <a:xfrm>
              <a:off x="3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2" name="Rectangle 622"/>
            <p:cNvSpPr>
              <a:spLocks noChangeArrowheads="1"/>
            </p:cNvSpPr>
            <p:nvPr/>
          </p:nvSpPr>
          <p:spPr bwMode="auto">
            <a:xfrm>
              <a:off x="3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3" name="Rectangle 623"/>
            <p:cNvSpPr>
              <a:spLocks noChangeArrowheads="1"/>
            </p:cNvSpPr>
            <p:nvPr/>
          </p:nvSpPr>
          <p:spPr bwMode="auto">
            <a:xfrm>
              <a:off x="3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4" name="Rectangle 624"/>
            <p:cNvSpPr>
              <a:spLocks noChangeArrowheads="1"/>
            </p:cNvSpPr>
            <p:nvPr/>
          </p:nvSpPr>
          <p:spPr bwMode="auto">
            <a:xfrm>
              <a:off x="3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5" name="Rectangle 625"/>
            <p:cNvSpPr>
              <a:spLocks noChangeArrowheads="1"/>
            </p:cNvSpPr>
            <p:nvPr/>
          </p:nvSpPr>
          <p:spPr bwMode="auto">
            <a:xfrm>
              <a:off x="3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6" name="Rectangle 626"/>
            <p:cNvSpPr>
              <a:spLocks noChangeArrowheads="1"/>
            </p:cNvSpPr>
            <p:nvPr/>
          </p:nvSpPr>
          <p:spPr bwMode="auto">
            <a:xfrm>
              <a:off x="3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7" name="Rectangle 627"/>
            <p:cNvSpPr>
              <a:spLocks noChangeArrowheads="1"/>
            </p:cNvSpPr>
            <p:nvPr/>
          </p:nvSpPr>
          <p:spPr bwMode="auto">
            <a:xfrm>
              <a:off x="3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8" name="Rectangle 628"/>
            <p:cNvSpPr>
              <a:spLocks noChangeArrowheads="1"/>
            </p:cNvSpPr>
            <p:nvPr/>
          </p:nvSpPr>
          <p:spPr bwMode="auto">
            <a:xfrm>
              <a:off x="3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9" name="Rectangle 629"/>
            <p:cNvSpPr>
              <a:spLocks noChangeArrowheads="1"/>
            </p:cNvSpPr>
            <p:nvPr/>
          </p:nvSpPr>
          <p:spPr bwMode="auto">
            <a:xfrm>
              <a:off x="3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0" name="Rectangle 630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1" name="Rectangle 631"/>
            <p:cNvSpPr>
              <a:spLocks noChangeArrowheads="1"/>
            </p:cNvSpPr>
            <p:nvPr/>
          </p:nvSpPr>
          <p:spPr bwMode="auto">
            <a:xfrm>
              <a:off x="3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2" name="Rectangle 632"/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3" name="Rectangle 633"/>
            <p:cNvSpPr>
              <a:spLocks noChangeArrowheads="1"/>
            </p:cNvSpPr>
            <p:nvPr/>
          </p:nvSpPr>
          <p:spPr bwMode="auto">
            <a:xfrm>
              <a:off x="3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4" name="Rectangle 634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5" name="Rectangle 635"/>
            <p:cNvSpPr>
              <a:spLocks noChangeArrowheads="1"/>
            </p:cNvSpPr>
            <p:nvPr/>
          </p:nvSpPr>
          <p:spPr bwMode="auto">
            <a:xfrm>
              <a:off x="3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6" name="Rectangle 636"/>
            <p:cNvSpPr>
              <a:spLocks noChangeArrowheads="1"/>
            </p:cNvSpPr>
            <p:nvPr/>
          </p:nvSpPr>
          <p:spPr bwMode="auto">
            <a:xfrm>
              <a:off x="3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7" name="Rectangle 637"/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8" name="Rectangle 638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9" name="Rectangle 639"/>
            <p:cNvSpPr>
              <a:spLocks noChangeArrowheads="1"/>
            </p:cNvSpPr>
            <p:nvPr/>
          </p:nvSpPr>
          <p:spPr bwMode="auto">
            <a:xfrm>
              <a:off x="3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0" name="Rectangle 640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1" name="Rectangle 641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2" name="Rectangle 642"/>
            <p:cNvSpPr>
              <a:spLocks noChangeArrowheads="1"/>
            </p:cNvSpPr>
            <p:nvPr/>
          </p:nvSpPr>
          <p:spPr bwMode="auto">
            <a:xfrm>
              <a:off x="3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3" name="Rectangle 643"/>
            <p:cNvSpPr>
              <a:spLocks noChangeArrowheads="1"/>
            </p:cNvSpPr>
            <p:nvPr/>
          </p:nvSpPr>
          <p:spPr bwMode="auto">
            <a:xfrm>
              <a:off x="3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4" name="Rectangle 644"/>
            <p:cNvSpPr>
              <a:spLocks noChangeArrowheads="1"/>
            </p:cNvSpPr>
            <p:nvPr/>
          </p:nvSpPr>
          <p:spPr bwMode="auto">
            <a:xfrm>
              <a:off x="3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5" name="Rectangle 645"/>
            <p:cNvSpPr>
              <a:spLocks noChangeArrowheads="1"/>
            </p:cNvSpPr>
            <p:nvPr/>
          </p:nvSpPr>
          <p:spPr bwMode="auto">
            <a:xfrm>
              <a:off x="3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6" name="Rectangle 646"/>
            <p:cNvSpPr>
              <a:spLocks noChangeArrowheads="1"/>
            </p:cNvSpPr>
            <p:nvPr/>
          </p:nvSpPr>
          <p:spPr bwMode="auto">
            <a:xfrm>
              <a:off x="3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7" name="Rectangle 647"/>
            <p:cNvSpPr>
              <a:spLocks noChangeArrowheads="1"/>
            </p:cNvSpPr>
            <p:nvPr/>
          </p:nvSpPr>
          <p:spPr bwMode="auto">
            <a:xfrm>
              <a:off x="3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8" name="Rectangle 648"/>
            <p:cNvSpPr>
              <a:spLocks noChangeArrowheads="1"/>
            </p:cNvSpPr>
            <p:nvPr/>
          </p:nvSpPr>
          <p:spPr bwMode="auto">
            <a:xfrm>
              <a:off x="3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9" name="Rectangle 649"/>
            <p:cNvSpPr>
              <a:spLocks noChangeArrowheads="1"/>
            </p:cNvSpPr>
            <p:nvPr/>
          </p:nvSpPr>
          <p:spPr bwMode="auto">
            <a:xfrm>
              <a:off x="3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0" name="Rectangle 650"/>
            <p:cNvSpPr>
              <a:spLocks noChangeArrowheads="1"/>
            </p:cNvSpPr>
            <p:nvPr/>
          </p:nvSpPr>
          <p:spPr bwMode="auto">
            <a:xfrm>
              <a:off x="3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1" name="Rectangle 651"/>
            <p:cNvSpPr>
              <a:spLocks noChangeArrowheads="1"/>
            </p:cNvSpPr>
            <p:nvPr/>
          </p:nvSpPr>
          <p:spPr bwMode="auto">
            <a:xfrm>
              <a:off x="3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2" name="Rectangle 652"/>
            <p:cNvSpPr>
              <a:spLocks noChangeArrowheads="1"/>
            </p:cNvSpPr>
            <p:nvPr/>
          </p:nvSpPr>
          <p:spPr bwMode="auto">
            <a:xfrm>
              <a:off x="3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3" name="Rectangle 653"/>
            <p:cNvSpPr>
              <a:spLocks noChangeArrowheads="1"/>
            </p:cNvSpPr>
            <p:nvPr/>
          </p:nvSpPr>
          <p:spPr bwMode="auto">
            <a:xfrm>
              <a:off x="3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4" name="Rectangle 654"/>
            <p:cNvSpPr>
              <a:spLocks noChangeArrowheads="1"/>
            </p:cNvSpPr>
            <p:nvPr/>
          </p:nvSpPr>
          <p:spPr bwMode="auto">
            <a:xfrm>
              <a:off x="3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5" name="Rectangle 655"/>
            <p:cNvSpPr>
              <a:spLocks noChangeArrowheads="1"/>
            </p:cNvSpPr>
            <p:nvPr/>
          </p:nvSpPr>
          <p:spPr bwMode="auto">
            <a:xfrm>
              <a:off x="3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6" name="Rectangle 65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7" name="Rectangle 657"/>
            <p:cNvSpPr>
              <a:spLocks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8" name="Rectangle 658"/>
            <p:cNvSpPr>
              <a:spLocks noChangeArrowheads="1"/>
            </p:cNvSpPr>
            <p:nvPr/>
          </p:nvSpPr>
          <p:spPr bwMode="auto">
            <a:xfrm>
              <a:off x="3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9" name="Rectangle 659"/>
            <p:cNvSpPr>
              <a:spLocks noChangeArrowheads="1"/>
            </p:cNvSpPr>
            <p:nvPr/>
          </p:nvSpPr>
          <p:spPr bwMode="auto">
            <a:xfrm>
              <a:off x="3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0" name="Rectangle 660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1" name="Rectangle 661"/>
            <p:cNvSpPr>
              <a:spLocks noChangeArrowheads="1"/>
            </p:cNvSpPr>
            <p:nvPr/>
          </p:nvSpPr>
          <p:spPr bwMode="auto">
            <a:xfrm>
              <a:off x="3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2" name="Rectangle 662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3" name="Rectangle 663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4" name="Rectangle 664"/>
            <p:cNvSpPr>
              <a:spLocks noChangeArrowheads="1"/>
            </p:cNvSpPr>
            <p:nvPr/>
          </p:nvSpPr>
          <p:spPr bwMode="auto">
            <a:xfrm>
              <a:off x="3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5" name="Rectangle 665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6" name="Rectangle 666"/>
            <p:cNvSpPr>
              <a:spLocks noChangeArrowheads="1"/>
            </p:cNvSpPr>
            <p:nvPr/>
          </p:nvSpPr>
          <p:spPr bwMode="auto">
            <a:xfrm>
              <a:off x="3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7" name="Rectangle 667"/>
            <p:cNvSpPr>
              <a:spLocks noChangeArrowheads="1"/>
            </p:cNvSpPr>
            <p:nvPr/>
          </p:nvSpPr>
          <p:spPr bwMode="auto">
            <a:xfrm>
              <a:off x="3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8" name="Rectangle 668"/>
            <p:cNvSpPr>
              <a:spLocks noChangeArrowheads="1"/>
            </p:cNvSpPr>
            <p:nvPr/>
          </p:nvSpPr>
          <p:spPr bwMode="auto">
            <a:xfrm>
              <a:off x="3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9" name="Rectangle 669"/>
            <p:cNvSpPr>
              <a:spLocks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0" name="Rectangle 670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1" name="Rectangle 671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2" name="Rectangle 672"/>
            <p:cNvSpPr>
              <a:spLocks noChangeArrowheads="1"/>
            </p:cNvSpPr>
            <p:nvPr/>
          </p:nvSpPr>
          <p:spPr bwMode="auto">
            <a:xfrm>
              <a:off x="3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3" name="Rectangle 673"/>
            <p:cNvSpPr>
              <a:spLocks noChangeArrowheads="1"/>
            </p:cNvSpPr>
            <p:nvPr/>
          </p:nvSpPr>
          <p:spPr bwMode="auto">
            <a:xfrm>
              <a:off x="3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4" name="Rectangle 674"/>
            <p:cNvSpPr>
              <a:spLocks noChangeArrowheads="1"/>
            </p:cNvSpPr>
            <p:nvPr/>
          </p:nvSpPr>
          <p:spPr bwMode="auto">
            <a:xfrm>
              <a:off x="3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5" name="Rectangle 675"/>
            <p:cNvSpPr>
              <a:spLocks noChangeArrowheads="1"/>
            </p:cNvSpPr>
            <p:nvPr/>
          </p:nvSpPr>
          <p:spPr bwMode="auto">
            <a:xfrm>
              <a:off x="3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6" name="Rectangle 676"/>
            <p:cNvSpPr>
              <a:spLocks noChangeArrowheads="1"/>
            </p:cNvSpPr>
            <p:nvPr/>
          </p:nvSpPr>
          <p:spPr bwMode="auto">
            <a:xfrm>
              <a:off x="3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7" name="Rectangle 677"/>
            <p:cNvSpPr>
              <a:spLocks noChangeArrowheads="1"/>
            </p:cNvSpPr>
            <p:nvPr/>
          </p:nvSpPr>
          <p:spPr bwMode="auto">
            <a:xfrm>
              <a:off x="3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8" name="Rectangle 678"/>
            <p:cNvSpPr>
              <a:spLocks noChangeArrowheads="1"/>
            </p:cNvSpPr>
            <p:nvPr/>
          </p:nvSpPr>
          <p:spPr bwMode="auto">
            <a:xfrm>
              <a:off x="360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9" name="Rectangle 679"/>
            <p:cNvSpPr>
              <a:spLocks noChangeArrowheads="1"/>
            </p:cNvSpPr>
            <p:nvPr/>
          </p:nvSpPr>
          <p:spPr bwMode="auto">
            <a:xfrm>
              <a:off x="360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0" name="Rectangle 680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1" name="Rectangle 681"/>
            <p:cNvSpPr>
              <a:spLocks noChangeArrowheads="1"/>
            </p:cNvSpPr>
            <p:nvPr/>
          </p:nvSpPr>
          <p:spPr bwMode="auto">
            <a:xfrm>
              <a:off x="360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2" name="Rectangle 682"/>
            <p:cNvSpPr>
              <a:spLocks noChangeArrowheads="1"/>
            </p:cNvSpPr>
            <p:nvPr/>
          </p:nvSpPr>
          <p:spPr bwMode="auto">
            <a:xfrm>
              <a:off x="360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3" name="Rectangle 683"/>
            <p:cNvSpPr>
              <a:spLocks noChangeArrowheads="1"/>
            </p:cNvSpPr>
            <p:nvPr/>
          </p:nvSpPr>
          <p:spPr bwMode="auto">
            <a:xfrm>
              <a:off x="360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4" name="Rectangle 684"/>
            <p:cNvSpPr>
              <a:spLocks noChangeArrowheads="1"/>
            </p:cNvSpPr>
            <p:nvPr/>
          </p:nvSpPr>
          <p:spPr bwMode="auto">
            <a:xfrm>
              <a:off x="360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5" name="Rectangle 685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6" name="Rectangle 686"/>
            <p:cNvSpPr>
              <a:spLocks noChangeArrowheads="1"/>
            </p:cNvSpPr>
            <p:nvPr/>
          </p:nvSpPr>
          <p:spPr bwMode="auto">
            <a:xfrm>
              <a:off x="360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7" name="Rectangle 687"/>
            <p:cNvSpPr>
              <a:spLocks noChangeArrowheads="1"/>
            </p:cNvSpPr>
            <p:nvPr/>
          </p:nvSpPr>
          <p:spPr bwMode="auto">
            <a:xfrm>
              <a:off x="360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8" name="Rectangle 688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9" name="Rectangle 689"/>
            <p:cNvSpPr>
              <a:spLocks noChangeArrowheads="1"/>
            </p:cNvSpPr>
            <p:nvPr/>
          </p:nvSpPr>
          <p:spPr bwMode="auto">
            <a:xfrm>
              <a:off x="360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0" name="Rectangle 690"/>
            <p:cNvSpPr>
              <a:spLocks noChangeArrowheads="1"/>
            </p:cNvSpPr>
            <p:nvPr/>
          </p:nvSpPr>
          <p:spPr bwMode="auto">
            <a:xfrm>
              <a:off x="360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1" name="Rectangle 691"/>
            <p:cNvSpPr>
              <a:spLocks noChangeArrowheads="1"/>
            </p:cNvSpPr>
            <p:nvPr/>
          </p:nvSpPr>
          <p:spPr bwMode="auto">
            <a:xfrm>
              <a:off x="360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2" name="Rectangle 692"/>
            <p:cNvSpPr>
              <a:spLocks noChangeArrowheads="1"/>
            </p:cNvSpPr>
            <p:nvPr/>
          </p:nvSpPr>
          <p:spPr bwMode="auto">
            <a:xfrm>
              <a:off x="360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3" name="Rectangle 693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4" name="Rectangle 694"/>
            <p:cNvSpPr>
              <a:spLocks noChangeArrowheads="1"/>
            </p:cNvSpPr>
            <p:nvPr/>
          </p:nvSpPr>
          <p:spPr bwMode="auto">
            <a:xfrm>
              <a:off x="360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5" name="Rectangle 695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6" name="Rectangle 696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7" name="Rectangle 697"/>
            <p:cNvSpPr>
              <a:spLocks noChangeArrowheads="1"/>
            </p:cNvSpPr>
            <p:nvPr/>
          </p:nvSpPr>
          <p:spPr bwMode="auto">
            <a:xfrm>
              <a:off x="360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8" name="Rectangle 698"/>
            <p:cNvSpPr>
              <a:spLocks noChangeArrowheads="1"/>
            </p:cNvSpPr>
            <p:nvPr/>
          </p:nvSpPr>
          <p:spPr bwMode="auto">
            <a:xfrm>
              <a:off x="360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9" name="Rectangle 699"/>
            <p:cNvSpPr>
              <a:spLocks noChangeArrowheads="1"/>
            </p:cNvSpPr>
            <p:nvPr/>
          </p:nvSpPr>
          <p:spPr bwMode="auto">
            <a:xfrm>
              <a:off x="360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0" name="Rectangle 700"/>
            <p:cNvSpPr>
              <a:spLocks noChangeArrowheads="1"/>
            </p:cNvSpPr>
            <p:nvPr/>
          </p:nvSpPr>
          <p:spPr bwMode="auto">
            <a:xfrm>
              <a:off x="360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1" name="Rectangle 701"/>
            <p:cNvSpPr>
              <a:spLocks noChangeArrowheads="1"/>
            </p:cNvSpPr>
            <p:nvPr/>
          </p:nvSpPr>
          <p:spPr bwMode="auto">
            <a:xfrm>
              <a:off x="360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2" name="Rectangle 702"/>
            <p:cNvSpPr>
              <a:spLocks noChangeArrowheads="1"/>
            </p:cNvSpPr>
            <p:nvPr/>
          </p:nvSpPr>
          <p:spPr bwMode="auto">
            <a:xfrm>
              <a:off x="360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3" name="Rectangle 703"/>
            <p:cNvSpPr>
              <a:spLocks noChangeArrowheads="1"/>
            </p:cNvSpPr>
            <p:nvPr/>
          </p:nvSpPr>
          <p:spPr bwMode="auto">
            <a:xfrm>
              <a:off x="360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4" name="Rectangle 704"/>
            <p:cNvSpPr>
              <a:spLocks noChangeArrowheads="1"/>
            </p:cNvSpPr>
            <p:nvPr/>
          </p:nvSpPr>
          <p:spPr bwMode="auto">
            <a:xfrm>
              <a:off x="360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5" name="Rectangle 705"/>
            <p:cNvSpPr>
              <a:spLocks noChangeArrowheads="1"/>
            </p:cNvSpPr>
            <p:nvPr/>
          </p:nvSpPr>
          <p:spPr bwMode="auto">
            <a:xfrm>
              <a:off x="37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6" name="Rectangle 706"/>
            <p:cNvSpPr>
              <a:spLocks noChangeArrowheads="1"/>
            </p:cNvSpPr>
            <p:nvPr/>
          </p:nvSpPr>
          <p:spPr bwMode="auto">
            <a:xfrm>
              <a:off x="37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7" name="Rectangle 707"/>
            <p:cNvSpPr>
              <a:spLocks noChangeArrowheads="1"/>
            </p:cNvSpPr>
            <p:nvPr/>
          </p:nvSpPr>
          <p:spPr bwMode="auto">
            <a:xfrm>
              <a:off x="37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8" name="Rectangle 708"/>
            <p:cNvSpPr>
              <a:spLocks noChangeArrowheads="1"/>
            </p:cNvSpPr>
            <p:nvPr/>
          </p:nvSpPr>
          <p:spPr bwMode="auto">
            <a:xfrm>
              <a:off x="37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9" name="Rectangle 709"/>
            <p:cNvSpPr>
              <a:spLocks noChangeArrowheads="1"/>
            </p:cNvSpPr>
            <p:nvPr/>
          </p:nvSpPr>
          <p:spPr bwMode="auto">
            <a:xfrm>
              <a:off x="37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0" name="Rectangle 710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1" name="Rectangle 711"/>
            <p:cNvSpPr>
              <a:spLocks noChangeArrowheads="1"/>
            </p:cNvSpPr>
            <p:nvPr/>
          </p:nvSpPr>
          <p:spPr bwMode="auto">
            <a:xfrm>
              <a:off x="37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2" name="Rectangle 712"/>
            <p:cNvSpPr>
              <a:spLocks noChangeArrowheads="1"/>
            </p:cNvSpPr>
            <p:nvPr/>
          </p:nvSpPr>
          <p:spPr bwMode="auto">
            <a:xfrm>
              <a:off x="37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3" name="Rectangle 713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4" name="Rectangle 714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5" name="Rectangle 715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6" name="Rectangle 71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7" name="Rectangle 717"/>
            <p:cNvSpPr>
              <a:spLocks noChangeArrowheads="1"/>
            </p:cNvSpPr>
            <p:nvPr/>
          </p:nvSpPr>
          <p:spPr bwMode="auto">
            <a:xfrm>
              <a:off x="37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8" name="Rectangle 718"/>
            <p:cNvSpPr>
              <a:spLocks noChangeArrowheads="1"/>
            </p:cNvSpPr>
            <p:nvPr/>
          </p:nvSpPr>
          <p:spPr bwMode="auto">
            <a:xfrm>
              <a:off x="37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9" name="Rectangle 719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0" name="Rectangle 720"/>
            <p:cNvSpPr>
              <a:spLocks noChangeArrowheads="1"/>
            </p:cNvSpPr>
            <p:nvPr/>
          </p:nvSpPr>
          <p:spPr bwMode="auto">
            <a:xfrm>
              <a:off x="37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1" name="Rectangle 721"/>
            <p:cNvSpPr>
              <a:spLocks noChangeArrowheads="1"/>
            </p:cNvSpPr>
            <p:nvPr/>
          </p:nvSpPr>
          <p:spPr bwMode="auto">
            <a:xfrm>
              <a:off x="37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2" name="Rectangle 722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3" name="Rectangle 723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4" name="Rectangle 724"/>
            <p:cNvSpPr>
              <a:spLocks noChangeArrowheads="1"/>
            </p:cNvSpPr>
            <p:nvPr/>
          </p:nvSpPr>
          <p:spPr bwMode="auto">
            <a:xfrm>
              <a:off x="37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5" name="Rectangle 725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6" name="Rectangle 726"/>
            <p:cNvSpPr>
              <a:spLocks noChangeArrowheads="1"/>
            </p:cNvSpPr>
            <p:nvPr/>
          </p:nvSpPr>
          <p:spPr bwMode="auto">
            <a:xfrm>
              <a:off x="37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7" name="Rectangle 727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8" name="Rectangle 728"/>
            <p:cNvSpPr>
              <a:spLocks noChangeArrowheads="1"/>
            </p:cNvSpPr>
            <p:nvPr/>
          </p:nvSpPr>
          <p:spPr bwMode="auto">
            <a:xfrm>
              <a:off x="37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9" name="Rectangle 729"/>
            <p:cNvSpPr>
              <a:spLocks noChangeArrowheads="1"/>
            </p:cNvSpPr>
            <p:nvPr/>
          </p:nvSpPr>
          <p:spPr bwMode="auto">
            <a:xfrm>
              <a:off x="37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0" name="Rectangle 730"/>
            <p:cNvSpPr>
              <a:spLocks noChangeArrowheads="1"/>
            </p:cNvSpPr>
            <p:nvPr/>
          </p:nvSpPr>
          <p:spPr bwMode="auto">
            <a:xfrm>
              <a:off x="37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1" name="Rectangle 731"/>
            <p:cNvSpPr>
              <a:spLocks noChangeArrowheads="1"/>
            </p:cNvSpPr>
            <p:nvPr/>
          </p:nvSpPr>
          <p:spPr bwMode="auto">
            <a:xfrm>
              <a:off x="37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2" name="Rectangle 732"/>
            <p:cNvSpPr>
              <a:spLocks noChangeArrowheads="1"/>
            </p:cNvSpPr>
            <p:nvPr/>
          </p:nvSpPr>
          <p:spPr bwMode="auto">
            <a:xfrm>
              <a:off x="38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3" name="Rectangle 733"/>
            <p:cNvSpPr>
              <a:spLocks noChangeArrowheads="1"/>
            </p:cNvSpPr>
            <p:nvPr/>
          </p:nvSpPr>
          <p:spPr bwMode="auto">
            <a:xfrm>
              <a:off x="38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4" name="Rectangle 734"/>
            <p:cNvSpPr>
              <a:spLocks noChangeArrowheads="1"/>
            </p:cNvSpPr>
            <p:nvPr/>
          </p:nvSpPr>
          <p:spPr bwMode="auto">
            <a:xfrm>
              <a:off x="38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5" name="Rectangle 735"/>
            <p:cNvSpPr>
              <a:spLocks noChangeArrowheads="1"/>
            </p:cNvSpPr>
            <p:nvPr/>
          </p:nvSpPr>
          <p:spPr bwMode="auto">
            <a:xfrm>
              <a:off x="38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6" name="Rectangle 736"/>
            <p:cNvSpPr>
              <a:spLocks noChangeArrowheads="1"/>
            </p:cNvSpPr>
            <p:nvPr/>
          </p:nvSpPr>
          <p:spPr bwMode="auto">
            <a:xfrm>
              <a:off x="38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7" name="Rectangle 737"/>
            <p:cNvSpPr>
              <a:spLocks noChangeArrowheads="1"/>
            </p:cNvSpPr>
            <p:nvPr/>
          </p:nvSpPr>
          <p:spPr bwMode="auto">
            <a:xfrm>
              <a:off x="38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8" name="Rectangle 738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9" name="Rectangle 739"/>
            <p:cNvSpPr>
              <a:spLocks noChangeArrowheads="1"/>
            </p:cNvSpPr>
            <p:nvPr/>
          </p:nvSpPr>
          <p:spPr bwMode="auto">
            <a:xfrm>
              <a:off x="38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0" name="Rectangle 740"/>
            <p:cNvSpPr>
              <a:spLocks noChangeArrowheads="1"/>
            </p:cNvSpPr>
            <p:nvPr/>
          </p:nvSpPr>
          <p:spPr bwMode="auto">
            <a:xfrm>
              <a:off x="38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1" name="Rectangle 741"/>
            <p:cNvSpPr>
              <a:spLocks noChangeArrowheads="1"/>
            </p:cNvSpPr>
            <p:nvPr/>
          </p:nvSpPr>
          <p:spPr bwMode="auto">
            <a:xfrm>
              <a:off x="38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2" name="Rectangle 742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3" name="Rectangle 743"/>
            <p:cNvSpPr>
              <a:spLocks noChangeArrowheads="1"/>
            </p:cNvSpPr>
            <p:nvPr/>
          </p:nvSpPr>
          <p:spPr bwMode="auto">
            <a:xfrm>
              <a:off x="38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4" name="Rectangle 744"/>
            <p:cNvSpPr>
              <a:spLocks noChangeArrowheads="1"/>
            </p:cNvSpPr>
            <p:nvPr/>
          </p:nvSpPr>
          <p:spPr bwMode="auto">
            <a:xfrm>
              <a:off x="38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5" name="Rectangle 745"/>
            <p:cNvSpPr>
              <a:spLocks noChangeArrowheads="1"/>
            </p:cNvSpPr>
            <p:nvPr/>
          </p:nvSpPr>
          <p:spPr bwMode="auto">
            <a:xfrm>
              <a:off x="38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6" name="Rectangle 746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7" name="Rectangle 747"/>
            <p:cNvSpPr>
              <a:spLocks noChangeArrowheads="1"/>
            </p:cNvSpPr>
            <p:nvPr/>
          </p:nvSpPr>
          <p:spPr bwMode="auto">
            <a:xfrm>
              <a:off x="38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8" name="Rectangle 748"/>
            <p:cNvSpPr>
              <a:spLocks noChangeArrowheads="1"/>
            </p:cNvSpPr>
            <p:nvPr/>
          </p:nvSpPr>
          <p:spPr bwMode="auto">
            <a:xfrm>
              <a:off x="38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9" name="Rectangle 749"/>
            <p:cNvSpPr>
              <a:spLocks noChangeArrowheads="1"/>
            </p:cNvSpPr>
            <p:nvPr/>
          </p:nvSpPr>
          <p:spPr bwMode="auto">
            <a:xfrm>
              <a:off x="38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0" name="Rectangle 75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1" name="Rectangle 751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2" name="Rectangle 752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3" name="Rectangle 753"/>
            <p:cNvSpPr>
              <a:spLocks noChangeArrowheads="1"/>
            </p:cNvSpPr>
            <p:nvPr/>
          </p:nvSpPr>
          <p:spPr bwMode="auto">
            <a:xfrm>
              <a:off x="38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4" name="Rectangle 754"/>
            <p:cNvSpPr>
              <a:spLocks noChangeArrowheads="1"/>
            </p:cNvSpPr>
            <p:nvPr/>
          </p:nvSpPr>
          <p:spPr bwMode="auto">
            <a:xfrm>
              <a:off x="38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5" name="Rectangle 755"/>
            <p:cNvSpPr>
              <a:spLocks noChangeArrowheads="1"/>
            </p:cNvSpPr>
            <p:nvPr/>
          </p:nvSpPr>
          <p:spPr bwMode="auto">
            <a:xfrm>
              <a:off x="38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6" name="Rectangle 756"/>
            <p:cNvSpPr>
              <a:spLocks noChangeArrowheads="1"/>
            </p:cNvSpPr>
            <p:nvPr/>
          </p:nvSpPr>
          <p:spPr bwMode="auto">
            <a:xfrm>
              <a:off x="38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7" name="Rectangle 757"/>
            <p:cNvSpPr>
              <a:spLocks noChangeArrowheads="1"/>
            </p:cNvSpPr>
            <p:nvPr/>
          </p:nvSpPr>
          <p:spPr bwMode="auto">
            <a:xfrm>
              <a:off x="38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8" name="Rectangle 758"/>
            <p:cNvSpPr>
              <a:spLocks noChangeArrowheads="1"/>
            </p:cNvSpPr>
            <p:nvPr/>
          </p:nvSpPr>
          <p:spPr bwMode="auto">
            <a:xfrm>
              <a:off x="38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9" name="Rectangle 759"/>
            <p:cNvSpPr>
              <a:spLocks noChangeArrowheads="1"/>
            </p:cNvSpPr>
            <p:nvPr/>
          </p:nvSpPr>
          <p:spPr bwMode="auto">
            <a:xfrm>
              <a:off x="40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0" name="Rectangle 760"/>
            <p:cNvSpPr>
              <a:spLocks noChangeArrowheads="1"/>
            </p:cNvSpPr>
            <p:nvPr/>
          </p:nvSpPr>
          <p:spPr bwMode="auto">
            <a:xfrm>
              <a:off x="40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1" name="Rectangle 761"/>
            <p:cNvSpPr>
              <a:spLocks noChangeArrowheads="1"/>
            </p:cNvSpPr>
            <p:nvPr/>
          </p:nvSpPr>
          <p:spPr bwMode="auto">
            <a:xfrm>
              <a:off x="40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2" name="Rectangle 762"/>
            <p:cNvSpPr>
              <a:spLocks noChangeArrowheads="1"/>
            </p:cNvSpPr>
            <p:nvPr/>
          </p:nvSpPr>
          <p:spPr bwMode="auto">
            <a:xfrm>
              <a:off x="40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3" name="Rectangle 763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4" name="Rectangle 764"/>
            <p:cNvSpPr>
              <a:spLocks noChangeArrowheads="1"/>
            </p:cNvSpPr>
            <p:nvPr/>
          </p:nvSpPr>
          <p:spPr bwMode="auto">
            <a:xfrm>
              <a:off x="40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5" name="Rectangle 765"/>
            <p:cNvSpPr>
              <a:spLocks noChangeArrowheads="1"/>
            </p:cNvSpPr>
            <p:nvPr/>
          </p:nvSpPr>
          <p:spPr bwMode="auto">
            <a:xfrm>
              <a:off x="40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6" name="Rectangle 766"/>
            <p:cNvSpPr>
              <a:spLocks noChangeArrowheads="1"/>
            </p:cNvSpPr>
            <p:nvPr/>
          </p:nvSpPr>
          <p:spPr bwMode="auto">
            <a:xfrm>
              <a:off x="40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7" name="Rectangle 767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8" name="Rectangle 768"/>
            <p:cNvSpPr>
              <a:spLocks noChangeArrowheads="1"/>
            </p:cNvSpPr>
            <p:nvPr/>
          </p:nvSpPr>
          <p:spPr bwMode="auto">
            <a:xfrm>
              <a:off x="40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89" name="Rectangle 769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0" name="Rectangle 770"/>
            <p:cNvSpPr>
              <a:spLocks noChangeArrowheads="1"/>
            </p:cNvSpPr>
            <p:nvPr/>
          </p:nvSpPr>
          <p:spPr bwMode="auto">
            <a:xfrm>
              <a:off x="40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1" name="Rectangle 771"/>
            <p:cNvSpPr>
              <a:spLocks noChangeArrowheads="1"/>
            </p:cNvSpPr>
            <p:nvPr/>
          </p:nvSpPr>
          <p:spPr bwMode="auto">
            <a:xfrm>
              <a:off x="40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2" name="Rectangle 772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3" name="Rectangle 773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4" name="Rectangle 774"/>
            <p:cNvSpPr>
              <a:spLocks noChangeArrowheads="1"/>
            </p:cNvSpPr>
            <p:nvPr/>
          </p:nvSpPr>
          <p:spPr bwMode="auto">
            <a:xfrm>
              <a:off x="40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5" name="Rectangle 775"/>
            <p:cNvSpPr>
              <a:spLocks noChangeArrowheads="1"/>
            </p:cNvSpPr>
            <p:nvPr/>
          </p:nvSpPr>
          <p:spPr bwMode="auto">
            <a:xfrm>
              <a:off x="40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6" name="Rectangle 776"/>
            <p:cNvSpPr>
              <a:spLocks noChangeArrowheads="1"/>
            </p:cNvSpPr>
            <p:nvPr/>
          </p:nvSpPr>
          <p:spPr bwMode="auto">
            <a:xfrm>
              <a:off x="40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7" name="Rectangle 777"/>
            <p:cNvSpPr>
              <a:spLocks noChangeArrowheads="1"/>
            </p:cNvSpPr>
            <p:nvPr/>
          </p:nvSpPr>
          <p:spPr bwMode="auto">
            <a:xfrm>
              <a:off x="40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8" name="Rectangle 778"/>
            <p:cNvSpPr>
              <a:spLocks noChangeArrowheads="1"/>
            </p:cNvSpPr>
            <p:nvPr/>
          </p:nvSpPr>
          <p:spPr bwMode="auto">
            <a:xfrm>
              <a:off x="40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99" name="Rectangle 779"/>
            <p:cNvSpPr>
              <a:spLocks noChangeArrowheads="1"/>
            </p:cNvSpPr>
            <p:nvPr/>
          </p:nvSpPr>
          <p:spPr bwMode="auto">
            <a:xfrm>
              <a:off x="40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0" name="Rectangle 780"/>
            <p:cNvSpPr>
              <a:spLocks noChangeArrowheads="1"/>
            </p:cNvSpPr>
            <p:nvPr/>
          </p:nvSpPr>
          <p:spPr bwMode="auto">
            <a:xfrm>
              <a:off x="40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1" name="Rectangle 781"/>
            <p:cNvSpPr>
              <a:spLocks noChangeArrowheads="1"/>
            </p:cNvSpPr>
            <p:nvPr/>
          </p:nvSpPr>
          <p:spPr bwMode="auto">
            <a:xfrm>
              <a:off x="40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2" name="Rectangle 782"/>
            <p:cNvSpPr>
              <a:spLocks noChangeArrowheads="1"/>
            </p:cNvSpPr>
            <p:nvPr/>
          </p:nvSpPr>
          <p:spPr bwMode="auto">
            <a:xfrm>
              <a:off x="40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3" name="Rectangle 783"/>
            <p:cNvSpPr>
              <a:spLocks noChangeArrowheads="1"/>
            </p:cNvSpPr>
            <p:nvPr/>
          </p:nvSpPr>
          <p:spPr bwMode="auto">
            <a:xfrm>
              <a:off x="40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4" name="Rectangle 784"/>
            <p:cNvSpPr>
              <a:spLocks noChangeArrowheads="1"/>
            </p:cNvSpPr>
            <p:nvPr/>
          </p:nvSpPr>
          <p:spPr bwMode="auto">
            <a:xfrm>
              <a:off x="40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5" name="Rectangle 785"/>
            <p:cNvSpPr>
              <a:spLocks noChangeArrowheads="1"/>
            </p:cNvSpPr>
            <p:nvPr/>
          </p:nvSpPr>
          <p:spPr bwMode="auto">
            <a:xfrm>
              <a:off x="40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6" name="Rectangle 786"/>
            <p:cNvSpPr>
              <a:spLocks noChangeArrowheads="1"/>
            </p:cNvSpPr>
            <p:nvPr/>
          </p:nvSpPr>
          <p:spPr bwMode="auto">
            <a:xfrm>
              <a:off x="41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7" name="Rectangle 787"/>
            <p:cNvSpPr>
              <a:spLocks noChangeArrowheads="1"/>
            </p:cNvSpPr>
            <p:nvPr/>
          </p:nvSpPr>
          <p:spPr bwMode="auto">
            <a:xfrm>
              <a:off x="41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8" name="Rectangle 788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09" name="Rectangle 789"/>
            <p:cNvSpPr>
              <a:spLocks noChangeArrowheads="1"/>
            </p:cNvSpPr>
            <p:nvPr/>
          </p:nvSpPr>
          <p:spPr bwMode="auto">
            <a:xfrm>
              <a:off x="41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0" name="Rectangle 790"/>
            <p:cNvSpPr>
              <a:spLocks noChangeArrowheads="1"/>
            </p:cNvSpPr>
            <p:nvPr/>
          </p:nvSpPr>
          <p:spPr bwMode="auto">
            <a:xfrm>
              <a:off x="41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1" name="Rectangle 791"/>
            <p:cNvSpPr>
              <a:spLocks noChangeArrowheads="1"/>
            </p:cNvSpPr>
            <p:nvPr/>
          </p:nvSpPr>
          <p:spPr bwMode="auto">
            <a:xfrm>
              <a:off x="41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2" name="Rectangle 792"/>
            <p:cNvSpPr>
              <a:spLocks noChangeArrowheads="1"/>
            </p:cNvSpPr>
            <p:nvPr/>
          </p:nvSpPr>
          <p:spPr bwMode="auto">
            <a:xfrm>
              <a:off x="41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3" name="Rectangle 793"/>
            <p:cNvSpPr>
              <a:spLocks noChangeArrowheads="1"/>
            </p:cNvSpPr>
            <p:nvPr/>
          </p:nvSpPr>
          <p:spPr bwMode="auto">
            <a:xfrm>
              <a:off x="41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4" name="Rectangle 794"/>
            <p:cNvSpPr>
              <a:spLocks noChangeArrowheads="1"/>
            </p:cNvSpPr>
            <p:nvPr/>
          </p:nvSpPr>
          <p:spPr bwMode="auto">
            <a:xfrm>
              <a:off x="41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5" name="Rectangle 795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6" name="Rectangle 796"/>
            <p:cNvSpPr>
              <a:spLocks noChangeArrowheads="1"/>
            </p:cNvSpPr>
            <p:nvPr/>
          </p:nvSpPr>
          <p:spPr bwMode="auto">
            <a:xfrm>
              <a:off x="41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7" name="Rectangle 797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8" name="Rectangle 798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19" name="Rectangle 799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0" name="Rectangle 800"/>
            <p:cNvSpPr>
              <a:spLocks noChangeArrowheads="1"/>
            </p:cNvSpPr>
            <p:nvPr/>
          </p:nvSpPr>
          <p:spPr bwMode="auto">
            <a:xfrm>
              <a:off x="41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1" name="Rectangle 801"/>
            <p:cNvSpPr>
              <a:spLocks noChangeArrowheads="1"/>
            </p:cNvSpPr>
            <p:nvPr/>
          </p:nvSpPr>
          <p:spPr bwMode="auto">
            <a:xfrm>
              <a:off x="41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2" name="Rectangle 802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3" name="Rectangle 803"/>
            <p:cNvSpPr>
              <a:spLocks noChangeArrowheads="1"/>
            </p:cNvSpPr>
            <p:nvPr/>
          </p:nvSpPr>
          <p:spPr bwMode="auto">
            <a:xfrm>
              <a:off x="41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4" name="Rectangle 804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5" name="Rectangle 805"/>
            <p:cNvSpPr>
              <a:spLocks noChangeArrowheads="1"/>
            </p:cNvSpPr>
            <p:nvPr/>
          </p:nvSpPr>
          <p:spPr bwMode="auto">
            <a:xfrm>
              <a:off x="41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6" name="Rectangle 806"/>
            <p:cNvSpPr>
              <a:spLocks noChangeArrowheads="1"/>
            </p:cNvSpPr>
            <p:nvPr/>
          </p:nvSpPr>
          <p:spPr bwMode="auto">
            <a:xfrm>
              <a:off x="41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7" name="Rectangle 807"/>
            <p:cNvSpPr>
              <a:spLocks noChangeArrowheads="1"/>
            </p:cNvSpPr>
            <p:nvPr/>
          </p:nvSpPr>
          <p:spPr bwMode="auto">
            <a:xfrm>
              <a:off x="41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8" name="Rectangle 808"/>
            <p:cNvSpPr>
              <a:spLocks noChangeArrowheads="1"/>
            </p:cNvSpPr>
            <p:nvPr/>
          </p:nvSpPr>
          <p:spPr bwMode="auto">
            <a:xfrm>
              <a:off x="41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29" name="Rectangle 809"/>
            <p:cNvSpPr>
              <a:spLocks noChangeArrowheads="1"/>
            </p:cNvSpPr>
            <p:nvPr/>
          </p:nvSpPr>
          <p:spPr bwMode="auto">
            <a:xfrm>
              <a:off x="41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0" name="Rectangle 810"/>
            <p:cNvSpPr>
              <a:spLocks noChangeArrowheads="1"/>
            </p:cNvSpPr>
            <p:nvPr/>
          </p:nvSpPr>
          <p:spPr bwMode="auto">
            <a:xfrm>
              <a:off x="41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1" name="Rectangle 811"/>
            <p:cNvSpPr>
              <a:spLocks noChangeArrowheads="1"/>
            </p:cNvSpPr>
            <p:nvPr/>
          </p:nvSpPr>
          <p:spPr bwMode="auto">
            <a:xfrm>
              <a:off x="41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2" name="Rectangle 812"/>
            <p:cNvSpPr>
              <a:spLocks noChangeArrowheads="1"/>
            </p:cNvSpPr>
            <p:nvPr/>
          </p:nvSpPr>
          <p:spPr bwMode="auto">
            <a:xfrm>
              <a:off x="41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3" name="Rectangle 813"/>
            <p:cNvSpPr>
              <a:spLocks noChangeArrowheads="1"/>
            </p:cNvSpPr>
            <p:nvPr/>
          </p:nvSpPr>
          <p:spPr bwMode="auto">
            <a:xfrm>
              <a:off x="43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4" name="Rectangle 814"/>
            <p:cNvSpPr>
              <a:spLocks noChangeArrowheads="1"/>
            </p:cNvSpPr>
            <p:nvPr/>
          </p:nvSpPr>
          <p:spPr bwMode="auto">
            <a:xfrm>
              <a:off x="43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5" name="Rectangle 815"/>
            <p:cNvSpPr>
              <a:spLocks noChangeArrowheads="1"/>
            </p:cNvSpPr>
            <p:nvPr/>
          </p:nvSpPr>
          <p:spPr bwMode="auto">
            <a:xfrm>
              <a:off x="43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6" name="Rectangle 816"/>
            <p:cNvSpPr>
              <a:spLocks noChangeArrowheads="1"/>
            </p:cNvSpPr>
            <p:nvPr/>
          </p:nvSpPr>
          <p:spPr bwMode="auto">
            <a:xfrm>
              <a:off x="43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7" name="Rectangle 817"/>
            <p:cNvSpPr>
              <a:spLocks noChangeArrowheads="1"/>
            </p:cNvSpPr>
            <p:nvPr/>
          </p:nvSpPr>
          <p:spPr bwMode="auto">
            <a:xfrm>
              <a:off x="43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8" name="Rectangle 818"/>
            <p:cNvSpPr>
              <a:spLocks noChangeArrowheads="1"/>
            </p:cNvSpPr>
            <p:nvPr/>
          </p:nvSpPr>
          <p:spPr bwMode="auto">
            <a:xfrm>
              <a:off x="43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39" name="Rectangle 819"/>
            <p:cNvSpPr>
              <a:spLocks noChangeArrowheads="1"/>
            </p:cNvSpPr>
            <p:nvPr/>
          </p:nvSpPr>
          <p:spPr bwMode="auto">
            <a:xfrm>
              <a:off x="43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0" name="Rectangle 820"/>
            <p:cNvSpPr>
              <a:spLocks noChangeArrowheads="1"/>
            </p:cNvSpPr>
            <p:nvPr/>
          </p:nvSpPr>
          <p:spPr bwMode="auto">
            <a:xfrm>
              <a:off x="43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1" name="Rectangle 821"/>
            <p:cNvSpPr>
              <a:spLocks noChangeArrowheads="1"/>
            </p:cNvSpPr>
            <p:nvPr/>
          </p:nvSpPr>
          <p:spPr bwMode="auto">
            <a:xfrm>
              <a:off x="43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2" name="Rectangle 822"/>
            <p:cNvSpPr>
              <a:spLocks noChangeArrowheads="1"/>
            </p:cNvSpPr>
            <p:nvPr/>
          </p:nvSpPr>
          <p:spPr bwMode="auto">
            <a:xfrm>
              <a:off x="43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3" name="Rectangle 823"/>
            <p:cNvSpPr>
              <a:spLocks noChangeArrowheads="1"/>
            </p:cNvSpPr>
            <p:nvPr/>
          </p:nvSpPr>
          <p:spPr bwMode="auto">
            <a:xfrm>
              <a:off x="43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4" name="Rectangle 824"/>
            <p:cNvSpPr>
              <a:spLocks noChangeArrowheads="1"/>
            </p:cNvSpPr>
            <p:nvPr/>
          </p:nvSpPr>
          <p:spPr bwMode="auto">
            <a:xfrm>
              <a:off x="43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5" name="Rectangle 825"/>
            <p:cNvSpPr>
              <a:spLocks noChangeArrowheads="1"/>
            </p:cNvSpPr>
            <p:nvPr/>
          </p:nvSpPr>
          <p:spPr bwMode="auto">
            <a:xfrm>
              <a:off x="43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6" name="Rectangle 826"/>
            <p:cNvSpPr>
              <a:spLocks noChangeArrowheads="1"/>
            </p:cNvSpPr>
            <p:nvPr/>
          </p:nvSpPr>
          <p:spPr bwMode="auto">
            <a:xfrm>
              <a:off x="43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7" name="Rectangle 827"/>
            <p:cNvSpPr>
              <a:spLocks noChangeArrowheads="1"/>
            </p:cNvSpPr>
            <p:nvPr/>
          </p:nvSpPr>
          <p:spPr bwMode="auto">
            <a:xfrm>
              <a:off x="43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8" name="Rectangle 828"/>
            <p:cNvSpPr>
              <a:spLocks noChangeArrowheads="1"/>
            </p:cNvSpPr>
            <p:nvPr/>
          </p:nvSpPr>
          <p:spPr bwMode="auto">
            <a:xfrm>
              <a:off x="43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49" name="Rectangle 829"/>
            <p:cNvSpPr>
              <a:spLocks noChangeArrowheads="1"/>
            </p:cNvSpPr>
            <p:nvPr/>
          </p:nvSpPr>
          <p:spPr bwMode="auto">
            <a:xfrm>
              <a:off x="43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0" name="Rectangle 830"/>
            <p:cNvSpPr>
              <a:spLocks noChangeArrowheads="1"/>
            </p:cNvSpPr>
            <p:nvPr/>
          </p:nvSpPr>
          <p:spPr bwMode="auto">
            <a:xfrm>
              <a:off x="43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1" name="Rectangle 831"/>
            <p:cNvSpPr>
              <a:spLocks noChangeArrowheads="1"/>
            </p:cNvSpPr>
            <p:nvPr/>
          </p:nvSpPr>
          <p:spPr bwMode="auto">
            <a:xfrm>
              <a:off x="43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2" name="Rectangle 832"/>
            <p:cNvSpPr>
              <a:spLocks noChangeArrowheads="1"/>
            </p:cNvSpPr>
            <p:nvPr/>
          </p:nvSpPr>
          <p:spPr bwMode="auto">
            <a:xfrm>
              <a:off x="43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3" name="Rectangle 833"/>
            <p:cNvSpPr>
              <a:spLocks noChangeArrowheads="1"/>
            </p:cNvSpPr>
            <p:nvPr/>
          </p:nvSpPr>
          <p:spPr bwMode="auto">
            <a:xfrm>
              <a:off x="43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4" name="Rectangle 834"/>
            <p:cNvSpPr>
              <a:spLocks noChangeArrowheads="1"/>
            </p:cNvSpPr>
            <p:nvPr/>
          </p:nvSpPr>
          <p:spPr bwMode="auto">
            <a:xfrm>
              <a:off x="43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5" name="Rectangle 835"/>
            <p:cNvSpPr>
              <a:spLocks noChangeArrowheads="1"/>
            </p:cNvSpPr>
            <p:nvPr/>
          </p:nvSpPr>
          <p:spPr bwMode="auto">
            <a:xfrm>
              <a:off x="43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6" name="Rectangle 836"/>
            <p:cNvSpPr>
              <a:spLocks noChangeArrowheads="1"/>
            </p:cNvSpPr>
            <p:nvPr/>
          </p:nvSpPr>
          <p:spPr bwMode="auto">
            <a:xfrm>
              <a:off x="43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7" name="Rectangle 837"/>
            <p:cNvSpPr>
              <a:spLocks noChangeArrowheads="1"/>
            </p:cNvSpPr>
            <p:nvPr/>
          </p:nvSpPr>
          <p:spPr bwMode="auto">
            <a:xfrm>
              <a:off x="43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8" name="Rectangle 838"/>
            <p:cNvSpPr>
              <a:spLocks noChangeArrowheads="1"/>
            </p:cNvSpPr>
            <p:nvPr/>
          </p:nvSpPr>
          <p:spPr bwMode="auto">
            <a:xfrm>
              <a:off x="43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59" name="Rectangle 839"/>
            <p:cNvSpPr>
              <a:spLocks noChangeArrowheads="1"/>
            </p:cNvSpPr>
            <p:nvPr/>
          </p:nvSpPr>
          <p:spPr bwMode="auto">
            <a:xfrm>
              <a:off x="43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0" name="Rectangle 840"/>
            <p:cNvSpPr>
              <a:spLocks noChangeArrowheads="1"/>
            </p:cNvSpPr>
            <p:nvPr/>
          </p:nvSpPr>
          <p:spPr bwMode="auto">
            <a:xfrm>
              <a:off x="44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1" name="Rectangle 841"/>
            <p:cNvSpPr>
              <a:spLocks noChangeArrowheads="1"/>
            </p:cNvSpPr>
            <p:nvPr/>
          </p:nvSpPr>
          <p:spPr bwMode="auto">
            <a:xfrm>
              <a:off x="44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2" name="Rectangle 842"/>
            <p:cNvSpPr>
              <a:spLocks noChangeArrowheads="1"/>
            </p:cNvSpPr>
            <p:nvPr/>
          </p:nvSpPr>
          <p:spPr bwMode="auto">
            <a:xfrm>
              <a:off x="44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3" name="Rectangle 843"/>
            <p:cNvSpPr>
              <a:spLocks noChangeArrowheads="1"/>
            </p:cNvSpPr>
            <p:nvPr/>
          </p:nvSpPr>
          <p:spPr bwMode="auto">
            <a:xfrm>
              <a:off x="44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4" name="Rectangle 844"/>
            <p:cNvSpPr>
              <a:spLocks noChangeArrowheads="1"/>
            </p:cNvSpPr>
            <p:nvPr/>
          </p:nvSpPr>
          <p:spPr bwMode="auto">
            <a:xfrm>
              <a:off x="44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5" name="Rectangle 845"/>
            <p:cNvSpPr>
              <a:spLocks noChangeArrowheads="1"/>
            </p:cNvSpPr>
            <p:nvPr/>
          </p:nvSpPr>
          <p:spPr bwMode="auto">
            <a:xfrm>
              <a:off x="44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6" name="Rectangle 846"/>
            <p:cNvSpPr>
              <a:spLocks noChangeArrowheads="1"/>
            </p:cNvSpPr>
            <p:nvPr/>
          </p:nvSpPr>
          <p:spPr bwMode="auto">
            <a:xfrm>
              <a:off x="44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7" name="Rectangle 847"/>
            <p:cNvSpPr>
              <a:spLocks noChangeArrowheads="1"/>
            </p:cNvSpPr>
            <p:nvPr/>
          </p:nvSpPr>
          <p:spPr bwMode="auto">
            <a:xfrm>
              <a:off x="44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8" name="Rectangle 848"/>
            <p:cNvSpPr>
              <a:spLocks noChangeArrowheads="1"/>
            </p:cNvSpPr>
            <p:nvPr/>
          </p:nvSpPr>
          <p:spPr bwMode="auto">
            <a:xfrm>
              <a:off x="44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69" name="Rectangle 849"/>
            <p:cNvSpPr>
              <a:spLocks noChangeArrowheads="1"/>
            </p:cNvSpPr>
            <p:nvPr/>
          </p:nvSpPr>
          <p:spPr bwMode="auto">
            <a:xfrm>
              <a:off x="44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0" name="Rectangle 850"/>
            <p:cNvSpPr>
              <a:spLocks noChangeArrowheads="1"/>
            </p:cNvSpPr>
            <p:nvPr/>
          </p:nvSpPr>
          <p:spPr bwMode="auto">
            <a:xfrm>
              <a:off x="44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1" name="Rectangle 851"/>
            <p:cNvSpPr>
              <a:spLocks noChangeArrowheads="1"/>
            </p:cNvSpPr>
            <p:nvPr/>
          </p:nvSpPr>
          <p:spPr bwMode="auto">
            <a:xfrm>
              <a:off x="44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2" name="Rectangle 852"/>
            <p:cNvSpPr>
              <a:spLocks noChangeArrowheads="1"/>
            </p:cNvSpPr>
            <p:nvPr/>
          </p:nvSpPr>
          <p:spPr bwMode="auto">
            <a:xfrm>
              <a:off x="44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3" name="Rectangle 853"/>
            <p:cNvSpPr>
              <a:spLocks noChangeArrowheads="1"/>
            </p:cNvSpPr>
            <p:nvPr/>
          </p:nvSpPr>
          <p:spPr bwMode="auto">
            <a:xfrm>
              <a:off x="44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4" name="Rectangle 854"/>
            <p:cNvSpPr>
              <a:spLocks noChangeArrowheads="1"/>
            </p:cNvSpPr>
            <p:nvPr/>
          </p:nvSpPr>
          <p:spPr bwMode="auto">
            <a:xfrm>
              <a:off x="44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5" name="Rectangle 855"/>
            <p:cNvSpPr>
              <a:spLocks noChangeArrowheads="1"/>
            </p:cNvSpPr>
            <p:nvPr/>
          </p:nvSpPr>
          <p:spPr bwMode="auto">
            <a:xfrm>
              <a:off x="44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6" name="Rectangle 856"/>
            <p:cNvSpPr>
              <a:spLocks noChangeArrowheads="1"/>
            </p:cNvSpPr>
            <p:nvPr/>
          </p:nvSpPr>
          <p:spPr bwMode="auto">
            <a:xfrm>
              <a:off x="44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7" name="Rectangle 857"/>
            <p:cNvSpPr>
              <a:spLocks noChangeArrowheads="1"/>
            </p:cNvSpPr>
            <p:nvPr/>
          </p:nvSpPr>
          <p:spPr bwMode="auto">
            <a:xfrm>
              <a:off x="44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8" name="Rectangle 858"/>
            <p:cNvSpPr>
              <a:spLocks noChangeArrowheads="1"/>
            </p:cNvSpPr>
            <p:nvPr/>
          </p:nvSpPr>
          <p:spPr bwMode="auto">
            <a:xfrm>
              <a:off x="44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79" name="Rectangle 859"/>
            <p:cNvSpPr>
              <a:spLocks noChangeArrowheads="1"/>
            </p:cNvSpPr>
            <p:nvPr/>
          </p:nvSpPr>
          <p:spPr bwMode="auto">
            <a:xfrm>
              <a:off x="44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0" name="Rectangle 860"/>
            <p:cNvSpPr>
              <a:spLocks noChangeArrowheads="1"/>
            </p:cNvSpPr>
            <p:nvPr/>
          </p:nvSpPr>
          <p:spPr bwMode="auto">
            <a:xfrm>
              <a:off x="44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1" name="Rectangle 861"/>
            <p:cNvSpPr>
              <a:spLocks noChangeArrowheads="1"/>
            </p:cNvSpPr>
            <p:nvPr/>
          </p:nvSpPr>
          <p:spPr bwMode="auto">
            <a:xfrm>
              <a:off x="44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2" name="Rectangle 862"/>
            <p:cNvSpPr>
              <a:spLocks noChangeArrowheads="1"/>
            </p:cNvSpPr>
            <p:nvPr/>
          </p:nvSpPr>
          <p:spPr bwMode="auto">
            <a:xfrm>
              <a:off x="44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3" name="Rectangle 863"/>
            <p:cNvSpPr>
              <a:spLocks noChangeArrowheads="1"/>
            </p:cNvSpPr>
            <p:nvPr/>
          </p:nvSpPr>
          <p:spPr bwMode="auto">
            <a:xfrm>
              <a:off x="44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4" name="Rectangle 864"/>
            <p:cNvSpPr>
              <a:spLocks noChangeArrowheads="1"/>
            </p:cNvSpPr>
            <p:nvPr/>
          </p:nvSpPr>
          <p:spPr bwMode="auto">
            <a:xfrm>
              <a:off x="44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5" name="Rectangle 865"/>
            <p:cNvSpPr>
              <a:spLocks noChangeArrowheads="1"/>
            </p:cNvSpPr>
            <p:nvPr/>
          </p:nvSpPr>
          <p:spPr bwMode="auto">
            <a:xfrm>
              <a:off x="44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6" name="Rectangle 866"/>
            <p:cNvSpPr>
              <a:spLocks noChangeArrowheads="1"/>
            </p:cNvSpPr>
            <p:nvPr/>
          </p:nvSpPr>
          <p:spPr bwMode="auto">
            <a:xfrm>
              <a:off x="44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7" name="Rectangle 867"/>
            <p:cNvSpPr>
              <a:spLocks noChangeArrowheads="1"/>
            </p:cNvSpPr>
            <p:nvPr/>
          </p:nvSpPr>
          <p:spPr bwMode="auto">
            <a:xfrm>
              <a:off x="46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8" name="Rectangle 868"/>
            <p:cNvSpPr>
              <a:spLocks noChangeArrowheads="1"/>
            </p:cNvSpPr>
            <p:nvPr/>
          </p:nvSpPr>
          <p:spPr bwMode="auto">
            <a:xfrm>
              <a:off x="46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89" name="Rectangle 869"/>
            <p:cNvSpPr>
              <a:spLocks noChangeArrowheads="1"/>
            </p:cNvSpPr>
            <p:nvPr/>
          </p:nvSpPr>
          <p:spPr bwMode="auto">
            <a:xfrm>
              <a:off x="46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0" name="Rectangle 870"/>
            <p:cNvSpPr>
              <a:spLocks noChangeArrowheads="1"/>
            </p:cNvSpPr>
            <p:nvPr/>
          </p:nvSpPr>
          <p:spPr bwMode="auto">
            <a:xfrm>
              <a:off x="46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1" name="Rectangle 871"/>
            <p:cNvSpPr>
              <a:spLocks noChangeArrowheads="1"/>
            </p:cNvSpPr>
            <p:nvPr/>
          </p:nvSpPr>
          <p:spPr bwMode="auto">
            <a:xfrm>
              <a:off x="46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2" name="Rectangle 872"/>
            <p:cNvSpPr>
              <a:spLocks noChangeArrowheads="1"/>
            </p:cNvSpPr>
            <p:nvPr/>
          </p:nvSpPr>
          <p:spPr bwMode="auto">
            <a:xfrm>
              <a:off x="46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3" name="Rectangle 873"/>
            <p:cNvSpPr>
              <a:spLocks noChangeArrowheads="1"/>
            </p:cNvSpPr>
            <p:nvPr/>
          </p:nvSpPr>
          <p:spPr bwMode="auto">
            <a:xfrm>
              <a:off x="46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4" name="Rectangle 874"/>
            <p:cNvSpPr>
              <a:spLocks noChangeArrowheads="1"/>
            </p:cNvSpPr>
            <p:nvPr/>
          </p:nvSpPr>
          <p:spPr bwMode="auto">
            <a:xfrm>
              <a:off x="46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5" name="Rectangle 875"/>
            <p:cNvSpPr>
              <a:spLocks noChangeArrowheads="1"/>
            </p:cNvSpPr>
            <p:nvPr/>
          </p:nvSpPr>
          <p:spPr bwMode="auto">
            <a:xfrm>
              <a:off x="46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6" name="Rectangle 876"/>
            <p:cNvSpPr>
              <a:spLocks noChangeArrowheads="1"/>
            </p:cNvSpPr>
            <p:nvPr/>
          </p:nvSpPr>
          <p:spPr bwMode="auto">
            <a:xfrm>
              <a:off x="46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7" name="Rectangle 877"/>
            <p:cNvSpPr>
              <a:spLocks noChangeArrowheads="1"/>
            </p:cNvSpPr>
            <p:nvPr/>
          </p:nvSpPr>
          <p:spPr bwMode="auto">
            <a:xfrm>
              <a:off x="46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8" name="Rectangle 878"/>
            <p:cNvSpPr>
              <a:spLocks noChangeArrowheads="1"/>
            </p:cNvSpPr>
            <p:nvPr/>
          </p:nvSpPr>
          <p:spPr bwMode="auto">
            <a:xfrm>
              <a:off x="46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799" name="Rectangle 879"/>
            <p:cNvSpPr>
              <a:spLocks noChangeArrowheads="1"/>
            </p:cNvSpPr>
            <p:nvPr/>
          </p:nvSpPr>
          <p:spPr bwMode="auto">
            <a:xfrm>
              <a:off x="46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0" name="Rectangle 880"/>
            <p:cNvSpPr>
              <a:spLocks noChangeArrowheads="1"/>
            </p:cNvSpPr>
            <p:nvPr/>
          </p:nvSpPr>
          <p:spPr bwMode="auto">
            <a:xfrm>
              <a:off x="46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1" name="Rectangle 881"/>
            <p:cNvSpPr>
              <a:spLocks noChangeArrowheads="1"/>
            </p:cNvSpPr>
            <p:nvPr/>
          </p:nvSpPr>
          <p:spPr bwMode="auto">
            <a:xfrm>
              <a:off x="46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2" name="Rectangle 882"/>
            <p:cNvSpPr>
              <a:spLocks noChangeArrowheads="1"/>
            </p:cNvSpPr>
            <p:nvPr/>
          </p:nvSpPr>
          <p:spPr bwMode="auto">
            <a:xfrm>
              <a:off x="46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3" name="Rectangle 883"/>
            <p:cNvSpPr>
              <a:spLocks noChangeArrowheads="1"/>
            </p:cNvSpPr>
            <p:nvPr/>
          </p:nvSpPr>
          <p:spPr bwMode="auto">
            <a:xfrm>
              <a:off x="46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4" name="Rectangle 884"/>
            <p:cNvSpPr>
              <a:spLocks noChangeArrowheads="1"/>
            </p:cNvSpPr>
            <p:nvPr/>
          </p:nvSpPr>
          <p:spPr bwMode="auto">
            <a:xfrm>
              <a:off x="46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5" name="Rectangle 885"/>
            <p:cNvSpPr>
              <a:spLocks noChangeArrowheads="1"/>
            </p:cNvSpPr>
            <p:nvPr/>
          </p:nvSpPr>
          <p:spPr bwMode="auto">
            <a:xfrm>
              <a:off x="46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6" name="Rectangle 886"/>
            <p:cNvSpPr>
              <a:spLocks noChangeArrowheads="1"/>
            </p:cNvSpPr>
            <p:nvPr/>
          </p:nvSpPr>
          <p:spPr bwMode="auto">
            <a:xfrm>
              <a:off x="46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7" name="Rectangle 887"/>
            <p:cNvSpPr>
              <a:spLocks noChangeArrowheads="1"/>
            </p:cNvSpPr>
            <p:nvPr/>
          </p:nvSpPr>
          <p:spPr bwMode="auto">
            <a:xfrm>
              <a:off x="46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8" name="Rectangle 888"/>
            <p:cNvSpPr>
              <a:spLocks noChangeArrowheads="1"/>
            </p:cNvSpPr>
            <p:nvPr/>
          </p:nvSpPr>
          <p:spPr bwMode="auto">
            <a:xfrm>
              <a:off x="46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09" name="Rectangle 889"/>
            <p:cNvSpPr>
              <a:spLocks noChangeArrowheads="1"/>
            </p:cNvSpPr>
            <p:nvPr/>
          </p:nvSpPr>
          <p:spPr bwMode="auto">
            <a:xfrm>
              <a:off x="46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0" name="Rectangle 890"/>
            <p:cNvSpPr>
              <a:spLocks noChangeArrowheads="1"/>
            </p:cNvSpPr>
            <p:nvPr/>
          </p:nvSpPr>
          <p:spPr bwMode="auto">
            <a:xfrm>
              <a:off x="46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1" name="Rectangle 891"/>
            <p:cNvSpPr>
              <a:spLocks noChangeArrowheads="1"/>
            </p:cNvSpPr>
            <p:nvPr/>
          </p:nvSpPr>
          <p:spPr bwMode="auto">
            <a:xfrm>
              <a:off x="46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2" name="Rectangle 892"/>
            <p:cNvSpPr>
              <a:spLocks noChangeArrowheads="1"/>
            </p:cNvSpPr>
            <p:nvPr/>
          </p:nvSpPr>
          <p:spPr bwMode="auto">
            <a:xfrm>
              <a:off x="46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3" name="Rectangle 893"/>
            <p:cNvSpPr>
              <a:spLocks noChangeArrowheads="1"/>
            </p:cNvSpPr>
            <p:nvPr/>
          </p:nvSpPr>
          <p:spPr bwMode="auto">
            <a:xfrm>
              <a:off x="46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4" name="Rectangle 894"/>
            <p:cNvSpPr>
              <a:spLocks noChangeArrowheads="1"/>
            </p:cNvSpPr>
            <p:nvPr/>
          </p:nvSpPr>
          <p:spPr bwMode="auto">
            <a:xfrm>
              <a:off x="4741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5" name="Rectangle 895"/>
            <p:cNvSpPr>
              <a:spLocks noChangeArrowheads="1"/>
            </p:cNvSpPr>
            <p:nvPr/>
          </p:nvSpPr>
          <p:spPr bwMode="auto">
            <a:xfrm>
              <a:off x="4741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6" name="Rectangle 896"/>
            <p:cNvSpPr>
              <a:spLocks noChangeArrowheads="1"/>
            </p:cNvSpPr>
            <p:nvPr/>
          </p:nvSpPr>
          <p:spPr bwMode="auto">
            <a:xfrm>
              <a:off x="4741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7" name="Rectangle 897"/>
            <p:cNvSpPr>
              <a:spLocks noChangeArrowheads="1"/>
            </p:cNvSpPr>
            <p:nvPr/>
          </p:nvSpPr>
          <p:spPr bwMode="auto">
            <a:xfrm>
              <a:off x="4741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8" name="Rectangle 898"/>
            <p:cNvSpPr>
              <a:spLocks noChangeArrowheads="1"/>
            </p:cNvSpPr>
            <p:nvPr/>
          </p:nvSpPr>
          <p:spPr bwMode="auto">
            <a:xfrm>
              <a:off x="4741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19" name="Rectangle 899"/>
            <p:cNvSpPr>
              <a:spLocks noChangeArrowheads="1"/>
            </p:cNvSpPr>
            <p:nvPr/>
          </p:nvSpPr>
          <p:spPr bwMode="auto">
            <a:xfrm>
              <a:off x="4741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0" name="Rectangle 900"/>
            <p:cNvSpPr>
              <a:spLocks noChangeArrowheads="1"/>
            </p:cNvSpPr>
            <p:nvPr/>
          </p:nvSpPr>
          <p:spPr bwMode="auto">
            <a:xfrm>
              <a:off x="4741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1" name="Rectangle 901"/>
            <p:cNvSpPr>
              <a:spLocks noChangeArrowheads="1"/>
            </p:cNvSpPr>
            <p:nvPr/>
          </p:nvSpPr>
          <p:spPr bwMode="auto">
            <a:xfrm>
              <a:off x="4741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2" name="Rectangle 902"/>
            <p:cNvSpPr>
              <a:spLocks noChangeArrowheads="1"/>
            </p:cNvSpPr>
            <p:nvPr/>
          </p:nvSpPr>
          <p:spPr bwMode="auto">
            <a:xfrm>
              <a:off x="4741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3" name="Rectangle 903"/>
            <p:cNvSpPr>
              <a:spLocks noChangeArrowheads="1"/>
            </p:cNvSpPr>
            <p:nvPr/>
          </p:nvSpPr>
          <p:spPr bwMode="auto">
            <a:xfrm>
              <a:off x="4741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4" name="Rectangle 904"/>
            <p:cNvSpPr>
              <a:spLocks noChangeArrowheads="1"/>
            </p:cNvSpPr>
            <p:nvPr/>
          </p:nvSpPr>
          <p:spPr bwMode="auto">
            <a:xfrm>
              <a:off x="4741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5" name="Rectangle 905"/>
            <p:cNvSpPr>
              <a:spLocks noChangeArrowheads="1"/>
            </p:cNvSpPr>
            <p:nvPr/>
          </p:nvSpPr>
          <p:spPr bwMode="auto">
            <a:xfrm>
              <a:off x="4741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6" name="Rectangle 906"/>
            <p:cNvSpPr>
              <a:spLocks noChangeArrowheads="1"/>
            </p:cNvSpPr>
            <p:nvPr/>
          </p:nvSpPr>
          <p:spPr bwMode="auto">
            <a:xfrm>
              <a:off x="4741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7" name="Rectangle 907"/>
            <p:cNvSpPr>
              <a:spLocks noChangeArrowheads="1"/>
            </p:cNvSpPr>
            <p:nvPr/>
          </p:nvSpPr>
          <p:spPr bwMode="auto">
            <a:xfrm>
              <a:off x="4741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8" name="Rectangle 908"/>
            <p:cNvSpPr>
              <a:spLocks noChangeArrowheads="1"/>
            </p:cNvSpPr>
            <p:nvPr/>
          </p:nvSpPr>
          <p:spPr bwMode="auto">
            <a:xfrm>
              <a:off x="4741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29" name="Rectangle 909"/>
            <p:cNvSpPr>
              <a:spLocks noChangeArrowheads="1"/>
            </p:cNvSpPr>
            <p:nvPr/>
          </p:nvSpPr>
          <p:spPr bwMode="auto">
            <a:xfrm>
              <a:off x="4741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0" name="Rectangle 910"/>
            <p:cNvSpPr>
              <a:spLocks noChangeArrowheads="1"/>
            </p:cNvSpPr>
            <p:nvPr/>
          </p:nvSpPr>
          <p:spPr bwMode="auto">
            <a:xfrm>
              <a:off x="4741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1" name="Rectangle 911"/>
            <p:cNvSpPr>
              <a:spLocks noChangeArrowheads="1"/>
            </p:cNvSpPr>
            <p:nvPr/>
          </p:nvSpPr>
          <p:spPr bwMode="auto">
            <a:xfrm>
              <a:off x="4741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2" name="Rectangle 912"/>
            <p:cNvSpPr>
              <a:spLocks noChangeArrowheads="1"/>
            </p:cNvSpPr>
            <p:nvPr/>
          </p:nvSpPr>
          <p:spPr bwMode="auto">
            <a:xfrm>
              <a:off x="4741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3" name="Rectangle 913"/>
            <p:cNvSpPr>
              <a:spLocks noChangeArrowheads="1"/>
            </p:cNvSpPr>
            <p:nvPr/>
          </p:nvSpPr>
          <p:spPr bwMode="auto">
            <a:xfrm>
              <a:off x="4741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4" name="Rectangle 914"/>
            <p:cNvSpPr>
              <a:spLocks noChangeArrowheads="1"/>
            </p:cNvSpPr>
            <p:nvPr/>
          </p:nvSpPr>
          <p:spPr bwMode="auto">
            <a:xfrm>
              <a:off x="4741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5" name="Rectangle 915"/>
            <p:cNvSpPr>
              <a:spLocks noChangeArrowheads="1"/>
            </p:cNvSpPr>
            <p:nvPr/>
          </p:nvSpPr>
          <p:spPr bwMode="auto">
            <a:xfrm>
              <a:off x="4741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6" name="Rectangle 916"/>
            <p:cNvSpPr>
              <a:spLocks noChangeArrowheads="1"/>
            </p:cNvSpPr>
            <p:nvPr/>
          </p:nvSpPr>
          <p:spPr bwMode="auto">
            <a:xfrm>
              <a:off x="4741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7" name="Rectangle 917"/>
            <p:cNvSpPr>
              <a:spLocks noChangeArrowheads="1"/>
            </p:cNvSpPr>
            <p:nvPr/>
          </p:nvSpPr>
          <p:spPr bwMode="auto">
            <a:xfrm>
              <a:off x="4741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8" name="Rectangle 918"/>
            <p:cNvSpPr>
              <a:spLocks noChangeArrowheads="1"/>
            </p:cNvSpPr>
            <p:nvPr/>
          </p:nvSpPr>
          <p:spPr bwMode="auto">
            <a:xfrm>
              <a:off x="4741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39" name="Rectangle 919"/>
            <p:cNvSpPr>
              <a:spLocks noChangeArrowheads="1"/>
            </p:cNvSpPr>
            <p:nvPr/>
          </p:nvSpPr>
          <p:spPr bwMode="auto">
            <a:xfrm>
              <a:off x="4741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0" name="Rectangle 920"/>
            <p:cNvSpPr>
              <a:spLocks noChangeArrowheads="1"/>
            </p:cNvSpPr>
            <p:nvPr/>
          </p:nvSpPr>
          <p:spPr bwMode="auto">
            <a:xfrm>
              <a:off x="4741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1" name="Rectangle 921"/>
            <p:cNvSpPr>
              <a:spLocks noChangeArrowheads="1"/>
            </p:cNvSpPr>
            <p:nvPr/>
          </p:nvSpPr>
          <p:spPr bwMode="auto">
            <a:xfrm>
              <a:off x="4885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2" name="Rectangle 922"/>
            <p:cNvSpPr>
              <a:spLocks noChangeArrowheads="1"/>
            </p:cNvSpPr>
            <p:nvPr/>
          </p:nvSpPr>
          <p:spPr bwMode="auto">
            <a:xfrm>
              <a:off x="4885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3" name="Rectangle 923"/>
            <p:cNvSpPr>
              <a:spLocks noChangeArrowheads="1"/>
            </p:cNvSpPr>
            <p:nvPr/>
          </p:nvSpPr>
          <p:spPr bwMode="auto">
            <a:xfrm>
              <a:off x="4885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4" name="Rectangle 924"/>
            <p:cNvSpPr>
              <a:spLocks noChangeArrowheads="1"/>
            </p:cNvSpPr>
            <p:nvPr/>
          </p:nvSpPr>
          <p:spPr bwMode="auto">
            <a:xfrm>
              <a:off x="4885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5" name="Rectangle 925"/>
            <p:cNvSpPr>
              <a:spLocks noChangeArrowheads="1"/>
            </p:cNvSpPr>
            <p:nvPr/>
          </p:nvSpPr>
          <p:spPr bwMode="auto">
            <a:xfrm>
              <a:off x="4885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6" name="Rectangle 926"/>
            <p:cNvSpPr>
              <a:spLocks noChangeArrowheads="1"/>
            </p:cNvSpPr>
            <p:nvPr/>
          </p:nvSpPr>
          <p:spPr bwMode="auto">
            <a:xfrm>
              <a:off x="4885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7" name="Rectangle 927"/>
            <p:cNvSpPr>
              <a:spLocks noChangeArrowheads="1"/>
            </p:cNvSpPr>
            <p:nvPr/>
          </p:nvSpPr>
          <p:spPr bwMode="auto">
            <a:xfrm>
              <a:off x="4885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8" name="Rectangle 928"/>
            <p:cNvSpPr>
              <a:spLocks noChangeArrowheads="1"/>
            </p:cNvSpPr>
            <p:nvPr/>
          </p:nvSpPr>
          <p:spPr bwMode="auto">
            <a:xfrm>
              <a:off x="4885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9" name="Rectangle 929"/>
            <p:cNvSpPr>
              <a:spLocks noChangeArrowheads="1"/>
            </p:cNvSpPr>
            <p:nvPr/>
          </p:nvSpPr>
          <p:spPr bwMode="auto">
            <a:xfrm>
              <a:off x="4885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0" name="Rectangle 930"/>
            <p:cNvSpPr>
              <a:spLocks noChangeArrowheads="1"/>
            </p:cNvSpPr>
            <p:nvPr/>
          </p:nvSpPr>
          <p:spPr bwMode="auto">
            <a:xfrm>
              <a:off x="4885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1" name="Rectangle 931"/>
            <p:cNvSpPr>
              <a:spLocks noChangeArrowheads="1"/>
            </p:cNvSpPr>
            <p:nvPr/>
          </p:nvSpPr>
          <p:spPr bwMode="auto">
            <a:xfrm>
              <a:off x="4885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2" name="Rectangle 932"/>
            <p:cNvSpPr>
              <a:spLocks noChangeArrowheads="1"/>
            </p:cNvSpPr>
            <p:nvPr/>
          </p:nvSpPr>
          <p:spPr bwMode="auto">
            <a:xfrm>
              <a:off x="4885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3" name="Rectangle 933"/>
            <p:cNvSpPr>
              <a:spLocks noChangeArrowheads="1"/>
            </p:cNvSpPr>
            <p:nvPr/>
          </p:nvSpPr>
          <p:spPr bwMode="auto">
            <a:xfrm>
              <a:off x="4885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4" name="Rectangle 934"/>
            <p:cNvSpPr>
              <a:spLocks noChangeArrowheads="1"/>
            </p:cNvSpPr>
            <p:nvPr/>
          </p:nvSpPr>
          <p:spPr bwMode="auto">
            <a:xfrm>
              <a:off x="4885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5" name="Rectangle 935"/>
            <p:cNvSpPr>
              <a:spLocks noChangeArrowheads="1"/>
            </p:cNvSpPr>
            <p:nvPr/>
          </p:nvSpPr>
          <p:spPr bwMode="auto">
            <a:xfrm>
              <a:off x="4885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6" name="Rectangle 936"/>
            <p:cNvSpPr>
              <a:spLocks noChangeArrowheads="1"/>
            </p:cNvSpPr>
            <p:nvPr/>
          </p:nvSpPr>
          <p:spPr bwMode="auto">
            <a:xfrm>
              <a:off x="4885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7" name="Rectangle 937"/>
            <p:cNvSpPr>
              <a:spLocks noChangeArrowheads="1"/>
            </p:cNvSpPr>
            <p:nvPr/>
          </p:nvSpPr>
          <p:spPr bwMode="auto">
            <a:xfrm>
              <a:off x="4885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8" name="Rectangle 938"/>
            <p:cNvSpPr>
              <a:spLocks noChangeArrowheads="1"/>
            </p:cNvSpPr>
            <p:nvPr/>
          </p:nvSpPr>
          <p:spPr bwMode="auto">
            <a:xfrm>
              <a:off x="4885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59" name="Rectangle 939"/>
            <p:cNvSpPr>
              <a:spLocks noChangeArrowheads="1"/>
            </p:cNvSpPr>
            <p:nvPr/>
          </p:nvSpPr>
          <p:spPr bwMode="auto">
            <a:xfrm>
              <a:off x="4885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0" name="Rectangle 940"/>
            <p:cNvSpPr>
              <a:spLocks noChangeArrowheads="1"/>
            </p:cNvSpPr>
            <p:nvPr/>
          </p:nvSpPr>
          <p:spPr bwMode="auto">
            <a:xfrm>
              <a:off x="4885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1" name="Rectangle 941"/>
            <p:cNvSpPr>
              <a:spLocks noChangeArrowheads="1"/>
            </p:cNvSpPr>
            <p:nvPr/>
          </p:nvSpPr>
          <p:spPr bwMode="auto">
            <a:xfrm>
              <a:off x="4885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2" name="Rectangle 942"/>
            <p:cNvSpPr>
              <a:spLocks noChangeArrowheads="1"/>
            </p:cNvSpPr>
            <p:nvPr/>
          </p:nvSpPr>
          <p:spPr bwMode="auto">
            <a:xfrm>
              <a:off x="4885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3" name="Rectangle 943"/>
            <p:cNvSpPr>
              <a:spLocks noChangeArrowheads="1"/>
            </p:cNvSpPr>
            <p:nvPr/>
          </p:nvSpPr>
          <p:spPr bwMode="auto">
            <a:xfrm>
              <a:off x="4885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4" name="Rectangle 944"/>
            <p:cNvSpPr>
              <a:spLocks noChangeArrowheads="1"/>
            </p:cNvSpPr>
            <p:nvPr/>
          </p:nvSpPr>
          <p:spPr bwMode="auto">
            <a:xfrm>
              <a:off x="4885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5" name="Rectangle 945"/>
            <p:cNvSpPr>
              <a:spLocks noChangeArrowheads="1"/>
            </p:cNvSpPr>
            <p:nvPr/>
          </p:nvSpPr>
          <p:spPr bwMode="auto">
            <a:xfrm>
              <a:off x="4885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6" name="Rectangle 946"/>
            <p:cNvSpPr>
              <a:spLocks noChangeArrowheads="1"/>
            </p:cNvSpPr>
            <p:nvPr/>
          </p:nvSpPr>
          <p:spPr bwMode="auto">
            <a:xfrm>
              <a:off x="4885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7" name="Rectangle 947"/>
            <p:cNvSpPr>
              <a:spLocks noChangeArrowheads="1"/>
            </p:cNvSpPr>
            <p:nvPr/>
          </p:nvSpPr>
          <p:spPr bwMode="auto">
            <a:xfrm>
              <a:off x="4885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8" name="Rectangle 948"/>
            <p:cNvSpPr>
              <a:spLocks noChangeArrowheads="1"/>
            </p:cNvSpPr>
            <p:nvPr/>
          </p:nvSpPr>
          <p:spPr bwMode="auto">
            <a:xfrm>
              <a:off x="502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69" name="Rectangle 949"/>
            <p:cNvSpPr>
              <a:spLocks noChangeArrowheads="1"/>
            </p:cNvSpPr>
            <p:nvPr/>
          </p:nvSpPr>
          <p:spPr bwMode="auto">
            <a:xfrm>
              <a:off x="502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0" name="Rectangle 950"/>
            <p:cNvSpPr>
              <a:spLocks noChangeArrowheads="1"/>
            </p:cNvSpPr>
            <p:nvPr/>
          </p:nvSpPr>
          <p:spPr bwMode="auto">
            <a:xfrm>
              <a:off x="502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1" name="Rectangle 951"/>
            <p:cNvSpPr>
              <a:spLocks noChangeArrowheads="1"/>
            </p:cNvSpPr>
            <p:nvPr/>
          </p:nvSpPr>
          <p:spPr bwMode="auto">
            <a:xfrm>
              <a:off x="502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2" name="Rectangle 952"/>
            <p:cNvSpPr>
              <a:spLocks noChangeArrowheads="1"/>
            </p:cNvSpPr>
            <p:nvPr/>
          </p:nvSpPr>
          <p:spPr bwMode="auto">
            <a:xfrm>
              <a:off x="502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3" name="Rectangle 953"/>
            <p:cNvSpPr>
              <a:spLocks noChangeArrowheads="1"/>
            </p:cNvSpPr>
            <p:nvPr/>
          </p:nvSpPr>
          <p:spPr bwMode="auto">
            <a:xfrm>
              <a:off x="502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4" name="Rectangle 954"/>
            <p:cNvSpPr>
              <a:spLocks noChangeArrowheads="1"/>
            </p:cNvSpPr>
            <p:nvPr/>
          </p:nvSpPr>
          <p:spPr bwMode="auto">
            <a:xfrm>
              <a:off x="502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5" name="Rectangle 955"/>
            <p:cNvSpPr>
              <a:spLocks noChangeArrowheads="1"/>
            </p:cNvSpPr>
            <p:nvPr/>
          </p:nvSpPr>
          <p:spPr bwMode="auto">
            <a:xfrm>
              <a:off x="502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6" name="Rectangle 956"/>
            <p:cNvSpPr>
              <a:spLocks noChangeArrowheads="1"/>
            </p:cNvSpPr>
            <p:nvPr/>
          </p:nvSpPr>
          <p:spPr bwMode="auto">
            <a:xfrm>
              <a:off x="502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7" name="Rectangle 957"/>
            <p:cNvSpPr>
              <a:spLocks noChangeArrowheads="1"/>
            </p:cNvSpPr>
            <p:nvPr/>
          </p:nvSpPr>
          <p:spPr bwMode="auto">
            <a:xfrm>
              <a:off x="502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8" name="Rectangle 958"/>
            <p:cNvSpPr>
              <a:spLocks noChangeArrowheads="1"/>
            </p:cNvSpPr>
            <p:nvPr/>
          </p:nvSpPr>
          <p:spPr bwMode="auto">
            <a:xfrm>
              <a:off x="502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79" name="Rectangle 959"/>
            <p:cNvSpPr>
              <a:spLocks noChangeArrowheads="1"/>
            </p:cNvSpPr>
            <p:nvPr/>
          </p:nvSpPr>
          <p:spPr bwMode="auto">
            <a:xfrm>
              <a:off x="502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0" name="Rectangle 960"/>
            <p:cNvSpPr>
              <a:spLocks noChangeArrowheads="1"/>
            </p:cNvSpPr>
            <p:nvPr/>
          </p:nvSpPr>
          <p:spPr bwMode="auto">
            <a:xfrm>
              <a:off x="502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1" name="Rectangle 961"/>
            <p:cNvSpPr>
              <a:spLocks noChangeArrowheads="1"/>
            </p:cNvSpPr>
            <p:nvPr/>
          </p:nvSpPr>
          <p:spPr bwMode="auto">
            <a:xfrm>
              <a:off x="502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2" name="Rectangle 962"/>
            <p:cNvSpPr>
              <a:spLocks noChangeArrowheads="1"/>
            </p:cNvSpPr>
            <p:nvPr/>
          </p:nvSpPr>
          <p:spPr bwMode="auto">
            <a:xfrm>
              <a:off x="502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3" name="Rectangle 963"/>
            <p:cNvSpPr>
              <a:spLocks noChangeArrowheads="1"/>
            </p:cNvSpPr>
            <p:nvPr/>
          </p:nvSpPr>
          <p:spPr bwMode="auto">
            <a:xfrm>
              <a:off x="502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4" name="Rectangle 964"/>
            <p:cNvSpPr>
              <a:spLocks noChangeArrowheads="1"/>
            </p:cNvSpPr>
            <p:nvPr/>
          </p:nvSpPr>
          <p:spPr bwMode="auto">
            <a:xfrm>
              <a:off x="502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5" name="Rectangle 965"/>
            <p:cNvSpPr>
              <a:spLocks noChangeArrowheads="1"/>
            </p:cNvSpPr>
            <p:nvPr/>
          </p:nvSpPr>
          <p:spPr bwMode="auto">
            <a:xfrm>
              <a:off x="502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6" name="Rectangle 966"/>
            <p:cNvSpPr>
              <a:spLocks noChangeArrowheads="1"/>
            </p:cNvSpPr>
            <p:nvPr/>
          </p:nvSpPr>
          <p:spPr bwMode="auto">
            <a:xfrm>
              <a:off x="502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7" name="Rectangle 967"/>
            <p:cNvSpPr>
              <a:spLocks noChangeArrowheads="1"/>
            </p:cNvSpPr>
            <p:nvPr/>
          </p:nvSpPr>
          <p:spPr bwMode="auto">
            <a:xfrm>
              <a:off x="502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8" name="Rectangle 968"/>
            <p:cNvSpPr>
              <a:spLocks noChangeArrowheads="1"/>
            </p:cNvSpPr>
            <p:nvPr/>
          </p:nvSpPr>
          <p:spPr bwMode="auto">
            <a:xfrm>
              <a:off x="502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89" name="Rectangle 969"/>
            <p:cNvSpPr>
              <a:spLocks noChangeArrowheads="1"/>
            </p:cNvSpPr>
            <p:nvPr/>
          </p:nvSpPr>
          <p:spPr bwMode="auto">
            <a:xfrm>
              <a:off x="502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0" name="Rectangle 970"/>
            <p:cNvSpPr>
              <a:spLocks noChangeArrowheads="1"/>
            </p:cNvSpPr>
            <p:nvPr/>
          </p:nvSpPr>
          <p:spPr bwMode="auto">
            <a:xfrm>
              <a:off x="502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1" name="Rectangle 971"/>
            <p:cNvSpPr>
              <a:spLocks noChangeArrowheads="1"/>
            </p:cNvSpPr>
            <p:nvPr/>
          </p:nvSpPr>
          <p:spPr bwMode="auto">
            <a:xfrm>
              <a:off x="502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2" name="Rectangle 972"/>
            <p:cNvSpPr>
              <a:spLocks noChangeArrowheads="1"/>
            </p:cNvSpPr>
            <p:nvPr/>
          </p:nvSpPr>
          <p:spPr bwMode="auto">
            <a:xfrm>
              <a:off x="502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3" name="Rectangle 973"/>
            <p:cNvSpPr>
              <a:spLocks noChangeArrowheads="1"/>
            </p:cNvSpPr>
            <p:nvPr/>
          </p:nvSpPr>
          <p:spPr bwMode="auto">
            <a:xfrm>
              <a:off x="502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4" name="Rectangle 974"/>
            <p:cNvSpPr>
              <a:spLocks noChangeArrowheads="1"/>
            </p:cNvSpPr>
            <p:nvPr/>
          </p:nvSpPr>
          <p:spPr bwMode="auto">
            <a:xfrm>
              <a:off x="502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5" name="Rectangle 975"/>
            <p:cNvSpPr>
              <a:spLocks noChangeArrowheads="1"/>
            </p:cNvSpPr>
            <p:nvPr/>
          </p:nvSpPr>
          <p:spPr bwMode="auto">
            <a:xfrm>
              <a:off x="5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6" name="Rectangle 976"/>
            <p:cNvSpPr>
              <a:spLocks noChangeArrowheads="1"/>
            </p:cNvSpPr>
            <p:nvPr/>
          </p:nvSpPr>
          <p:spPr bwMode="auto">
            <a:xfrm>
              <a:off x="5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7" name="Rectangle 977"/>
            <p:cNvSpPr>
              <a:spLocks noChangeArrowheads="1"/>
            </p:cNvSpPr>
            <p:nvPr/>
          </p:nvSpPr>
          <p:spPr bwMode="auto">
            <a:xfrm>
              <a:off x="5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8" name="Rectangle 978"/>
            <p:cNvSpPr>
              <a:spLocks noChangeArrowheads="1"/>
            </p:cNvSpPr>
            <p:nvPr/>
          </p:nvSpPr>
          <p:spPr bwMode="auto">
            <a:xfrm>
              <a:off x="5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99" name="Rectangle 979"/>
            <p:cNvSpPr>
              <a:spLocks noChangeArrowheads="1"/>
            </p:cNvSpPr>
            <p:nvPr/>
          </p:nvSpPr>
          <p:spPr bwMode="auto">
            <a:xfrm>
              <a:off x="5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0" name="Rectangle 980"/>
            <p:cNvSpPr>
              <a:spLocks noChangeArrowheads="1"/>
            </p:cNvSpPr>
            <p:nvPr/>
          </p:nvSpPr>
          <p:spPr bwMode="auto">
            <a:xfrm>
              <a:off x="5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1" name="Rectangle 981"/>
            <p:cNvSpPr>
              <a:spLocks noChangeArrowheads="1"/>
            </p:cNvSpPr>
            <p:nvPr/>
          </p:nvSpPr>
          <p:spPr bwMode="auto">
            <a:xfrm>
              <a:off x="5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2" name="Rectangle 982"/>
            <p:cNvSpPr>
              <a:spLocks noChangeArrowheads="1"/>
            </p:cNvSpPr>
            <p:nvPr/>
          </p:nvSpPr>
          <p:spPr bwMode="auto">
            <a:xfrm>
              <a:off x="5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3" name="Rectangle 983"/>
            <p:cNvSpPr>
              <a:spLocks noChangeArrowheads="1"/>
            </p:cNvSpPr>
            <p:nvPr/>
          </p:nvSpPr>
          <p:spPr bwMode="auto">
            <a:xfrm>
              <a:off x="5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4" name="Rectangle 984"/>
            <p:cNvSpPr>
              <a:spLocks noChangeArrowheads="1"/>
            </p:cNvSpPr>
            <p:nvPr/>
          </p:nvSpPr>
          <p:spPr bwMode="auto">
            <a:xfrm>
              <a:off x="5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5" name="Rectangle 985"/>
            <p:cNvSpPr>
              <a:spLocks noChangeArrowheads="1"/>
            </p:cNvSpPr>
            <p:nvPr/>
          </p:nvSpPr>
          <p:spPr bwMode="auto">
            <a:xfrm>
              <a:off x="5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6" name="Rectangle 986"/>
            <p:cNvSpPr>
              <a:spLocks noChangeArrowheads="1"/>
            </p:cNvSpPr>
            <p:nvPr/>
          </p:nvSpPr>
          <p:spPr bwMode="auto">
            <a:xfrm>
              <a:off x="5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7" name="Rectangle 987"/>
            <p:cNvSpPr>
              <a:spLocks noChangeArrowheads="1"/>
            </p:cNvSpPr>
            <p:nvPr/>
          </p:nvSpPr>
          <p:spPr bwMode="auto">
            <a:xfrm>
              <a:off x="5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8" name="Rectangle 988"/>
            <p:cNvSpPr>
              <a:spLocks noChangeArrowheads="1"/>
            </p:cNvSpPr>
            <p:nvPr/>
          </p:nvSpPr>
          <p:spPr bwMode="auto">
            <a:xfrm>
              <a:off x="5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09" name="Rectangle 989"/>
            <p:cNvSpPr>
              <a:spLocks noChangeArrowheads="1"/>
            </p:cNvSpPr>
            <p:nvPr/>
          </p:nvSpPr>
          <p:spPr bwMode="auto">
            <a:xfrm>
              <a:off x="5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0" name="Rectangle 990"/>
            <p:cNvSpPr>
              <a:spLocks noChangeArrowheads="1"/>
            </p:cNvSpPr>
            <p:nvPr/>
          </p:nvSpPr>
          <p:spPr bwMode="auto">
            <a:xfrm>
              <a:off x="5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1" name="Rectangle 991"/>
            <p:cNvSpPr>
              <a:spLocks noChangeArrowheads="1"/>
            </p:cNvSpPr>
            <p:nvPr/>
          </p:nvSpPr>
          <p:spPr bwMode="auto">
            <a:xfrm>
              <a:off x="5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2" name="Rectangle 992"/>
            <p:cNvSpPr>
              <a:spLocks noChangeArrowheads="1"/>
            </p:cNvSpPr>
            <p:nvPr/>
          </p:nvSpPr>
          <p:spPr bwMode="auto">
            <a:xfrm>
              <a:off x="5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3" name="Rectangle 993"/>
            <p:cNvSpPr>
              <a:spLocks noChangeArrowheads="1"/>
            </p:cNvSpPr>
            <p:nvPr/>
          </p:nvSpPr>
          <p:spPr bwMode="auto">
            <a:xfrm>
              <a:off x="5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4" name="Rectangle 994"/>
            <p:cNvSpPr>
              <a:spLocks noChangeArrowheads="1"/>
            </p:cNvSpPr>
            <p:nvPr/>
          </p:nvSpPr>
          <p:spPr bwMode="auto">
            <a:xfrm>
              <a:off x="5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5" name="Rectangle 995"/>
            <p:cNvSpPr>
              <a:spLocks noChangeArrowheads="1"/>
            </p:cNvSpPr>
            <p:nvPr/>
          </p:nvSpPr>
          <p:spPr bwMode="auto">
            <a:xfrm>
              <a:off x="5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6" name="Rectangle 996"/>
            <p:cNvSpPr>
              <a:spLocks noChangeArrowheads="1"/>
            </p:cNvSpPr>
            <p:nvPr/>
          </p:nvSpPr>
          <p:spPr bwMode="auto">
            <a:xfrm>
              <a:off x="5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7" name="Rectangle 997"/>
            <p:cNvSpPr>
              <a:spLocks noChangeArrowheads="1"/>
            </p:cNvSpPr>
            <p:nvPr/>
          </p:nvSpPr>
          <p:spPr bwMode="auto">
            <a:xfrm>
              <a:off x="5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8" name="Rectangle 998"/>
            <p:cNvSpPr>
              <a:spLocks noChangeArrowheads="1"/>
            </p:cNvSpPr>
            <p:nvPr/>
          </p:nvSpPr>
          <p:spPr bwMode="auto">
            <a:xfrm>
              <a:off x="5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19" name="Rectangle 999"/>
            <p:cNvSpPr>
              <a:spLocks noChangeArrowheads="1"/>
            </p:cNvSpPr>
            <p:nvPr/>
          </p:nvSpPr>
          <p:spPr bwMode="auto">
            <a:xfrm>
              <a:off x="5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0" name="Rectangle 1000"/>
            <p:cNvSpPr>
              <a:spLocks noChangeArrowheads="1"/>
            </p:cNvSpPr>
            <p:nvPr/>
          </p:nvSpPr>
          <p:spPr bwMode="auto">
            <a:xfrm>
              <a:off x="5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1" name="Rectangle 1001"/>
            <p:cNvSpPr>
              <a:spLocks noChangeArrowheads="1"/>
            </p:cNvSpPr>
            <p:nvPr/>
          </p:nvSpPr>
          <p:spPr bwMode="auto">
            <a:xfrm>
              <a:off x="5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2" name="Rectangle 1002"/>
            <p:cNvSpPr>
              <a:spLocks noChangeArrowheads="1"/>
            </p:cNvSpPr>
            <p:nvPr/>
          </p:nvSpPr>
          <p:spPr bwMode="auto">
            <a:xfrm>
              <a:off x="5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3" name="Rectangle 1003"/>
            <p:cNvSpPr>
              <a:spLocks noChangeArrowheads="1"/>
            </p:cNvSpPr>
            <p:nvPr/>
          </p:nvSpPr>
          <p:spPr bwMode="auto">
            <a:xfrm>
              <a:off x="5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4" name="Rectangle 1004"/>
            <p:cNvSpPr>
              <a:spLocks noChangeArrowheads="1"/>
            </p:cNvSpPr>
            <p:nvPr/>
          </p:nvSpPr>
          <p:spPr bwMode="auto">
            <a:xfrm>
              <a:off x="5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5" name="Rectangle 1005"/>
            <p:cNvSpPr>
              <a:spLocks noChangeArrowheads="1"/>
            </p:cNvSpPr>
            <p:nvPr/>
          </p:nvSpPr>
          <p:spPr bwMode="auto">
            <a:xfrm>
              <a:off x="5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6" name="Rectangle 1006"/>
            <p:cNvSpPr>
              <a:spLocks noChangeArrowheads="1"/>
            </p:cNvSpPr>
            <p:nvPr/>
          </p:nvSpPr>
          <p:spPr bwMode="auto">
            <a:xfrm>
              <a:off x="5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7" name="Rectangle 1007"/>
            <p:cNvSpPr>
              <a:spLocks noChangeArrowheads="1"/>
            </p:cNvSpPr>
            <p:nvPr/>
          </p:nvSpPr>
          <p:spPr bwMode="auto">
            <a:xfrm>
              <a:off x="5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8" name="Rectangle 1008"/>
            <p:cNvSpPr>
              <a:spLocks noChangeArrowheads="1"/>
            </p:cNvSpPr>
            <p:nvPr/>
          </p:nvSpPr>
          <p:spPr bwMode="auto">
            <a:xfrm>
              <a:off x="5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29" name="Rectangle 1009"/>
            <p:cNvSpPr>
              <a:spLocks noChangeArrowheads="1"/>
            </p:cNvSpPr>
            <p:nvPr/>
          </p:nvSpPr>
          <p:spPr bwMode="auto">
            <a:xfrm>
              <a:off x="5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0" name="Rectangle 1010"/>
            <p:cNvSpPr>
              <a:spLocks noChangeArrowheads="1"/>
            </p:cNvSpPr>
            <p:nvPr/>
          </p:nvSpPr>
          <p:spPr bwMode="auto">
            <a:xfrm>
              <a:off x="5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1" name="Rectangle 1011"/>
            <p:cNvSpPr>
              <a:spLocks noChangeArrowheads="1"/>
            </p:cNvSpPr>
            <p:nvPr/>
          </p:nvSpPr>
          <p:spPr bwMode="auto">
            <a:xfrm>
              <a:off x="5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2" name="Rectangle 1012"/>
            <p:cNvSpPr>
              <a:spLocks noChangeArrowheads="1"/>
            </p:cNvSpPr>
            <p:nvPr/>
          </p:nvSpPr>
          <p:spPr bwMode="auto">
            <a:xfrm>
              <a:off x="5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3" name="Rectangle 1013"/>
            <p:cNvSpPr>
              <a:spLocks noChangeArrowheads="1"/>
            </p:cNvSpPr>
            <p:nvPr/>
          </p:nvSpPr>
          <p:spPr bwMode="auto">
            <a:xfrm>
              <a:off x="5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4" name="Rectangle 1014"/>
            <p:cNvSpPr>
              <a:spLocks noChangeArrowheads="1"/>
            </p:cNvSpPr>
            <p:nvPr/>
          </p:nvSpPr>
          <p:spPr bwMode="auto">
            <a:xfrm>
              <a:off x="5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5" name="Rectangle 1015"/>
            <p:cNvSpPr>
              <a:spLocks noChangeArrowheads="1"/>
            </p:cNvSpPr>
            <p:nvPr/>
          </p:nvSpPr>
          <p:spPr bwMode="auto">
            <a:xfrm>
              <a:off x="5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6" name="Rectangle 1016"/>
            <p:cNvSpPr>
              <a:spLocks noChangeArrowheads="1"/>
            </p:cNvSpPr>
            <p:nvPr/>
          </p:nvSpPr>
          <p:spPr bwMode="auto">
            <a:xfrm>
              <a:off x="5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7" name="Rectangle 1017"/>
            <p:cNvSpPr>
              <a:spLocks noChangeArrowheads="1"/>
            </p:cNvSpPr>
            <p:nvPr/>
          </p:nvSpPr>
          <p:spPr bwMode="auto">
            <a:xfrm>
              <a:off x="5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8" name="Rectangle 1018"/>
            <p:cNvSpPr>
              <a:spLocks noChangeArrowheads="1"/>
            </p:cNvSpPr>
            <p:nvPr/>
          </p:nvSpPr>
          <p:spPr bwMode="auto">
            <a:xfrm>
              <a:off x="5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39" name="Rectangle 1019"/>
            <p:cNvSpPr>
              <a:spLocks noChangeArrowheads="1"/>
            </p:cNvSpPr>
            <p:nvPr/>
          </p:nvSpPr>
          <p:spPr bwMode="auto">
            <a:xfrm>
              <a:off x="5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40" name="Rectangle 1020"/>
            <p:cNvSpPr>
              <a:spLocks noChangeArrowheads="1"/>
            </p:cNvSpPr>
            <p:nvPr/>
          </p:nvSpPr>
          <p:spPr bwMode="auto">
            <a:xfrm>
              <a:off x="5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41" name="Rectangle 1021"/>
            <p:cNvSpPr>
              <a:spLocks noChangeArrowheads="1"/>
            </p:cNvSpPr>
            <p:nvPr/>
          </p:nvSpPr>
          <p:spPr bwMode="auto">
            <a:xfrm>
              <a:off x="5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42" name="Rectangle 1022"/>
            <p:cNvSpPr>
              <a:spLocks noChangeArrowheads="1"/>
            </p:cNvSpPr>
            <p:nvPr/>
          </p:nvSpPr>
          <p:spPr bwMode="auto">
            <a:xfrm>
              <a:off x="5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43" name="Rectangle 1023"/>
            <p:cNvSpPr>
              <a:spLocks noChangeArrowheads="1"/>
            </p:cNvSpPr>
            <p:nvPr/>
          </p:nvSpPr>
          <p:spPr bwMode="auto">
            <a:xfrm>
              <a:off x="5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0" name="Rectangle 0"/>
            <p:cNvSpPr>
              <a:spLocks noChangeArrowheads="1"/>
            </p:cNvSpPr>
            <p:nvPr/>
          </p:nvSpPr>
          <p:spPr bwMode="auto">
            <a:xfrm>
              <a:off x="5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1" name="Rectangle 1"/>
            <p:cNvSpPr>
              <a:spLocks noChangeArrowheads="1"/>
            </p:cNvSpPr>
            <p:nvPr/>
          </p:nvSpPr>
          <p:spPr bwMode="auto">
            <a:xfrm>
              <a:off x="5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2" name="Rectangle 2"/>
            <p:cNvSpPr>
              <a:spLocks noChangeArrowheads="1"/>
            </p:cNvSpPr>
            <p:nvPr/>
          </p:nvSpPr>
          <p:spPr bwMode="auto">
            <a:xfrm>
              <a:off x="5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3" name="Rectangle 3"/>
            <p:cNvSpPr>
              <a:spLocks noChangeArrowheads="1"/>
            </p:cNvSpPr>
            <p:nvPr/>
          </p:nvSpPr>
          <p:spPr bwMode="auto">
            <a:xfrm>
              <a:off x="5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4" name="Rectangle 4"/>
            <p:cNvSpPr>
              <a:spLocks noChangeArrowheads="1"/>
            </p:cNvSpPr>
            <p:nvPr/>
          </p:nvSpPr>
          <p:spPr bwMode="auto">
            <a:xfrm>
              <a:off x="5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5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6" name="Rectangle 6"/>
            <p:cNvSpPr>
              <a:spLocks noChangeArrowheads="1"/>
            </p:cNvSpPr>
            <p:nvPr/>
          </p:nvSpPr>
          <p:spPr bwMode="auto">
            <a:xfrm>
              <a:off x="5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5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5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5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5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1" name="Rectangle 11"/>
            <p:cNvSpPr>
              <a:spLocks noChangeArrowheads="1"/>
            </p:cNvSpPr>
            <p:nvPr/>
          </p:nvSpPr>
          <p:spPr bwMode="auto">
            <a:xfrm>
              <a:off x="5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5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5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4" name="Rectangle 14"/>
            <p:cNvSpPr>
              <a:spLocks noChangeArrowheads="1"/>
            </p:cNvSpPr>
            <p:nvPr/>
          </p:nvSpPr>
          <p:spPr bwMode="auto">
            <a:xfrm>
              <a:off x="5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5" name="Rectangle 15"/>
            <p:cNvSpPr>
              <a:spLocks noChangeArrowheads="1"/>
            </p:cNvSpPr>
            <p:nvPr/>
          </p:nvSpPr>
          <p:spPr bwMode="auto">
            <a:xfrm>
              <a:off x="5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6" name="Rectangle 16"/>
            <p:cNvSpPr>
              <a:spLocks noChangeArrowheads="1"/>
            </p:cNvSpPr>
            <p:nvPr/>
          </p:nvSpPr>
          <p:spPr bwMode="auto">
            <a:xfrm>
              <a:off x="5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7" name="Rectangle 17"/>
            <p:cNvSpPr>
              <a:spLocks noChangeArrowheads="1"/>
            </p:cNvSpPr>
            <p:nvPr/>
          </p:nvSpPr>
          <p:spPr bwMode="auto">
            <a:xfrm>
              <a:off x="5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8" name="Rectangle 18"/>
            <p:cNvSpPr>
              <a:spLocks noChangeArrowheads="1"/>
            </p:cNvSpPr>
            <p:nvPr/>
          </p:nvSpPr>
          <p:spPr bwMode="auto">
            <a:xfrm>
              <a:off x="5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79" name="Rectangle 19"/>
            <p:cNvSpPr>
              <a:spLocks noChangeArrowheads="1"/>
            </p:cNvSpPr>
            <p:nvPr/>
          </p:nvSpPr>
          <p:spPr bwMode="auto">
            <a:xfrm>
              <a:off x="5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0" name="Rectangle 20"/>
            <p:cNvSpPr>
              <a:spLocks noChangeArrowheads="1"/>
            </p:cNvSpPr>
            <p:nvPr/>
          </p:nvSpPr>
          <p:spPr bwMode="auto">
            <a:xfrm>
              <a:off x="5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1" name="Rectangle 21"/>
            <p:cNvSpPr>
              <a:spLocks noChangeArrowheads="1"/>
            </p:cNvSpPr>
            <p:nvPr/>
          </p:nvSpPr>
          <p:spPr bwMode="auto">
            <a:xfrm>
              <a:off x="5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2" name="Rectangle 22"/>
            <p:cNvSpPr>
              <a:spLocks noChangeArrowheads="1"/>
            </p:cNvSpPr>
            <p:nvPr/>
          </p:nvSpPr>
          <p:spPr bwMode="auto">
            <a:xfrm>
              <a:off x="5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5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4" name="Rectangle 24"/>
            <p:cNvSpPr>
              <a:spLocks noChangeArrowheads="1"/>
            </p:cNvSpPr>
            <p:nvPr/>
          </p:nvSpPr>
          <p:spPr bwMode="auto">
            <a:xfrm>
              <a:off x="5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5" name="Rectangle 25"/>
            <p:cNvSpPr>
              <a:spLocks noChangeArrowheads="1"/>
            </p:cNvSpPr>
            <p:nvPr/>
          </p:nvSpPr>
          <p:spPr bwMode="auto">
            <a:xfrm>
              <a:off x="5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6" name="Rectangle 26"/>
            <p:cNvSpPr>
              <a:spLocks noChangeArrowheads="1"/>
            </p:cNvSpPr>
            <p:nvPr/>
          </p:nvSpPr>
          <p:spPr bwMode="auto">
            <a:xfrm>
              <a:off x="5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7" name="Rectangle 27"/>
            <p:cNvSpPr>
              <a:spLocks noChangeArrowheads="1"/>
            </p:cNvSpPr>
            <p:nvPr/>
          </p:nvSpPr>
          <p:spPr bwMode="auto">
            <a:xfrm>
              <a:off x="5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8" name="Rectangle 28"/>
            <p:cNvSpPr>
              <a:spLocks noChangeArrowheads="1"/>
            </p:cNvSpPr>
            <p:nvPr/>
          </p:nvSpPr>
          <p:spPr bwMode="auto">
            <a:xfrm>
              <a:off x="5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89" name="Rectangle 29"/>
            <p:cNvSpPr>
              <a:spLocks noChangeArrowheads="1"/>
            </p:cNvSpPr>
            <p:nvPr/>
          </p:nvSpPr>
          <p:spPr bwMode="auto">
            <a:xfrm>
              <a:off x="5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0" name="Rectangle 30"/>
            <p:cNvSpPr>
              <a:spLocks noChangeArrowheads="1"/>
            </p:cNvSpPr>
            <p:nvPr/>
          </p:nvSpPr>
          <p:spPr bwMode="auto">
            <a:xfrm>
              <a:off x="5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1" name="Rectangle 31"/>
            <p:cNvSpPr>
              <a:spLocks noChangeArrowheads="1"/>
            </p:cNvSpPr>
            <p:nvPr/>
          </p:nvSpPr>
          <p:spPr bwMode="auto">
            <a:xfrm>
              <a:off x="5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2" name="Rectangle 32"/>
            <p:cNvSpPr>
              <a:spLocks noChangeArrowheads="1"/>
            </p:cNvSpPr>
            <p:nvPr/>
          </p:nvSpPr>
          <p:spPr bwMode="auto">
            <a:xfrm>
              <a:off x="558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3" name="Rectangle 33"/>
            <p:cNvSpPr>
              <a:spLocks noChangeArrowheads="1"/>
            </p:cNvSpPr>
            <p:nvPr/>
          </p:nvSpPr>
          <p:spPr bwMode="auto">
            <a:xfrm>
              <a:off x="558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4" name="Rectangle 34"/>
            <p:cNvSpPr>
              <a:spLocks noChangeArrowheads="1"/>
            </p:cNvSpPr>
            <p:nvPr/>
          </p:nvSpPr>
          <p:spPr bwMode="auto">
            <a:xfrm>
              <a:off x="558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5" name="Rectangle 35"/>
            <p:cNvSpPr>
              <a:spLocks noChangeArrowheads="1"/>
            </p:cNvSpPr>
            <p:nvPr/>
          </p:nvSpPr>
          <p:spPr bwMode="auto">
            <a:xfrm>
              <a:off x="558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6" name="Rectangle 36"/>
            <p:cNvSpPr>
              <a:spLocks noChangeArrowheads="1"/>
            </p:cNvSpPr>
            <p:nvPr/>
          </p:nvSpPr>
          <p:spPr bwMode="auto">
            <a:xfrm>
              <a:off x="558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7" name="Rectangle 37"/>
            <p:cNvSpPr>
              <a:spLocks noChangeArrowheads="1"/>
            </p:cNvSpPr>
            <p:nvPr/>
          </p:nvSpPr>
          <p:spPr bwMode="auto">
            <a:xfrm>
              <a:off x="558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8" name="Rectangle 38"/>
            <p:cNvSpPr>
              <a:spLocks noChangeArrowheads="1"/>
            </p:cNvSpPr>
            <p:nvPr/>
          </p:nvSpPr>
          <p:spPr bwMode="auto">
            <a:xfrm>
              <a:off x="558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799" name="Rectangle 39"/>
            <p:cNvSpPr>
              <a:spLocks noChangeArrowheads="1"/>
            </p:cNvSpPr>
            <p:nvPr/>
          </p:nvSpPr>
          <p:spPr bwMode="auto">
            <a:xfrm>
              <a:off x="558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0" name="Rectangle 40"/>
            <p:cNvSpPr>
              <a:spLocks noChangeArrowheads="1"/>
            </p:cNvSpPr>
            <p:nvPr/>
          </p:nvSpPr>
          <p:spPr bwMode="auto">
            <a:xfrm>
              <a:off x="558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1" name="Rectangle 41"/>
            <p:cNvSpPr>
              <a:spLocks noChangeArrowheads="1"/>
            </p:cNvSpPr>
            <p:nvPr/>
          </p:nvSpPr>
          <p:spPr bwMode="auto">
            <a:xfrm>
              <a:off x="558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2" name="Rectangle 42"/>
            <p:cNvSpPr>
              <a:spLocks noChangeArrowheads="1"/>
            </p:cNvSpPr>
            <p:nvPr/>
          </p:nvSpPr>
          <p:spPr bwMode="auto">
            <a:xfrm>
              <a:off x="558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3" name="Rectangle 43"/>
            <p:cNvSpPr>
              <a:spLocks noChangeArrowheads="1"/>
            </p:cNvSpPr>
            <p:nvPr/>
          </p:nvSpPr>
          <p:spPr bwMode="auto">
            <a:xfrm>
              <a:off x="558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4" name="Rectangle 44"/>
            <p:cNvSpPr>
              <a:spLocks noChangeArrowheads="1"/>
            </p:cNvSpPr>
            <p:nvPr/>
          </p:nvSpPr>
          <p:spPr bwMode="auto">
            <a:xfrm>
              <a:off x="558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5" name="Rectangle 45"/>
            <p:cNvSpPr>
              <a:spLocks noChangeArrowheads="1"/>
            </p:cNvSpPr>
            <p:nvPr/>
          </p:nvSpPr>
          <p:spPr bwMode="auto">
            <a:xfrm>
              <a:off x="558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6" name="Rectangle 46"/>
            <p:cNvSpPr>
              <a:spLocks noChangeArrowheads="1"/>
            </p:cNvSpPr>
            <p:nvPr/>
          </p:nvSpPr>
          <p:spPr bwMode="auto">
            <a:xfrm>
              <a:off x="558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7" name="Rectangle 47"/>
            <p:cNvSpPr>
              <a:spLocks noChangeArrowheads="1"/>
            </p:cNvSpPr>
            <p:nvPr/>
          </p:nvSpPr>
          <p:spPr bwMode="auto">
            <a:xfrm>
              <a:off x="558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8" name="Rectangle 48"/>
            <p:cNvSpPr>
              <a:spLocks noChangeArrowheads="1"/>
            </p:cNvSpPr>
            <p:nvPr/>
          </p:nvSpPr>
          <p:spPr bwMode="auto">
            <a:xfrm>
              <a:off x="558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09" name="Rectangle 49"/>
            <p:cNvSpPr>
              <a:spLocks noChangeArrowheads="1"/>
            </p:cNvSpPr>
            <p:nvPr/>
          </p:nvSpPr>
          <p:spPr bwMode="auto">
            <a:xfrm>
              <a:off x="558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0" name="Rectangle 50"/>
            <p:cNvSpPr>
              <a:spLocks noChangeArrowheads="1"/>
            </p:cNvSpPr>
            <p:nvPr/>
          </p:nvSpPr>
          <p:spPr bwMode="auto">
            <a:xfrm>
              <a:off x="558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1" name="Rectangle 51"/>
            <p:cNvSpPr>
              <a:spLocks noChangeArrowheads="1"/>
            </p:cNvSpPr>
            <p:nvPr/>
          </p:nvSpPr>
          <p:spPr bwMode="auto">
            <a:xfrm>
              <a:off x="558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2" name="Rectangle 52"/>
            <p:cNvSpPr>
              <a:spLocks noChangeArrowheads="1"/>
            </p:cNvSpPr>
            <p:nvPr/>
          </p:nvSpPr>
          <p:spPr bwMode="auto">
            <a:xfrm>
              <a:off x="558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3" name="Rectangle 53"/>
            <p:cNvSpPr>
              <a:spLocks noChangeArrowheads="1"/>
            </p:cNvSpPr>
            <p:nvPr/>
          </p:nvSpPr>
          <p:spPr bwMode="auto">
            <a:xfrm>
              <a:off x="558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4" name="Rectangle 54"/>
            <p:cNvSpPr>
              <a:spLocks noChangeArrowheads="1"/>
            </p:cNvSpPr>
            <p:nvPr/>
          </p:nvSpPr>
          <p:spPr bwMode="auto">
            <a:xfrm>
              <a:off x="558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558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6" name="Rectangle 56"/>
            <p:cNvSpPr>
              <a:spLocks noChangeArrowheads="1"/>
            </p:cNvSpPr>
            <p:nvPr/>
          </p:nvSpPr>
          <p:spPr bwMode="auto">
            <a:xfrm>
              <a:off x="558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7" name="Rectangle 57"/>
            <p:cNvSpPr>
              <a:spLocks noChangeArrowheads="1"/>
            </p:cNvSpPr>
            <p:nvPr/>
          </p:nvSpPr>
          <p:spPr bwMode="auto">
            <a:xfrm>
              <a:off x="558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8" name="Rectangle 58"/>
            <p:cNvSpPr>
              <a:spLocks noChangeArrowheads="1"/>
            </p:cNvSpPr>
            <p:nvPr/>
          </p:nvSpPr>
          <p:spPr bwMode="auto">
            <a:xfrm>
              <a:off x="558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9" name="Rectangle 59"/>
            <p:cNvSpPr>
              <a:spLocks noChangeArrowheads="1"/>
            </p:cNvSpPr>
            <p:nvPr/>
          </p:nvSpPr>
          <p:spPr bwMode="auto">
            <a:xfrm>
              <a:off x="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0" name="Rectangle 60"/>
            <p:cNvSpPr>
              <a:spLocks noChangeArrowheads="1"/>
            </p:cNvSpPr>
            <p:nvPr/>
          </p:nvSpPr>
          <p:spPr bwMode="auto">
            <a:xfrm>
              <a:off x="1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1" name="Rectangle 61"/>
            <p:cNvSpPr>
              <a:spLocks noChangeArrowheads="1"/>
            </p:cNvSpPr>
            <p:nvPr/>
          </p:nvSpPr>
          <p:spPr bwMode="auto">
            <a:xfrm>
              <a:off x="2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2" name="Rectangle 62"/>
            <p:cNvSpPr>
              <a:spLocks noChangeArrowheads="1"/>
            </p:cNvSpPr>
            <p:nvPr/>
          </p:nvSpPr>
          <p:spPr bwMode="auto">
            <a:xfrm>
              <a:off x="4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3" name="Rectangle 63"/>
            <p:cNvSpPr>
              <a:spLocks noChangeArrowheads="1"/>
            </p:cNvSpPr>
            <p:nvPr/>
          </p:nvSpPr>
          <p:spPr bwMode="auto">
            <a:xfrm>
              <a:off x="5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4" name="Rectangle 64"/>
            <p:cNvSpPr>
              <a:spLocks noChangeArrowheads="1"/>
            </p:cNvSpPr>
            <p:nvPr/>
          </p:nvSpPr>
          <p:spPr bwMode="auto">
            <a:xfrm>
              <a:off x="72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5" name="Rectangle 65"/>
            <p:cNvSpPr>
              <a:spLocks noChangeArrowheads="1"/>
            </p:cNvSpPr>
            <p:nvPr/>
          </p:nvSpPr>
          <p:spPr bwMode="auto">
            <a:xfrm>
              <a:off x="86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6" name="Rectangle 66"/>
            <p:cNvSpPr>
              <a:spLocks noChangeArrowheads="1"/>
            </p:cNvSpPr>
            <p:nvPr/>
          </p:nvSpPr>
          <p:spPr bwMode="auto">
            <a:xfrm>
              <a:off x="100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7" name="Rectangle 67"/>
            <p:cNvSpPr>
              <a:spLocks noChangeArrowheads="1"/>
            </p:cNvSpPr>
            <p:nvPr/>
          </p:nvSpPr>
          <p:spPr bwMode="auto">
            <a:xfrm>
              <a:off x="115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8" name="Rectangle 68"/>
            <p:cNvSpPr>
              <a:spLocks noChangeArrowheads="1"/>
            </p:cNvSpPr>
            <p:nvPr/>
          </p:nvSpPr>
          <p:spPr bwMode="auto">
            <a:xfrm>
              <a:off x="129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29" name="Rectangle 69"/>
            <p:cNvSpPr>
              <a:spLocks noChangeArrowheads="1"/>
            </p:cNvSpPr>
            <p:nvPr/>
          </p:nvSpPr>
          <p:spPr bwMode="auto">
            <a:xfrm>
              <a:off x="144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0" name="Rectangle 70"/>
            <p:cNvSpPr>
              <a:spLocks noChangeArrowheads="1"/>
            </p:cNvSpPr>
            <p:nvPr/>
          </p:nvSpPr>
          <p:spPr bwMode="auto">
            <a:xfrm>
              <a:off x="158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1" name="Rectangle 71"/>
            <p:cNvSpPr>
              <a:spLocks noChangeArrowheads="1"/>
            </p:cNvSpPr>
            <p:nvPr/>
          </p:nvSpPr>
          <p:spPr bwMode="auto">
            <a:xfrm>
              <a:off x="172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2" name="Rectangle 72"/>
            <p:cNvSpPr>
              <a:spLocks noChangeArrowheads="1"/>
            </p:cNvSpPr>
            <p:nvPr/>
          </p:nvSpPr>
          <p:spPr bwMode="auto">
            <a:xfrm>
              <a:off x="187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3" name="Rectangle 73"/>
            <p:cNvSpPr>
              <a:spLocks noChangeArrowheads="1"/>
            </p:cNvSpPr>
            <p:nvPr/>
          </p:nvSpPr>
          <p:spPr bwMode="auto">
            <a:xfrm>
              <a:off x="20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4" name="Rectangle 74"/>
            <p:cNvSpPr>
              <a:spLocks noChangeArrowheads="1"/>
            </p:cNvSpPr>
            <p:nvPr/>
          </p:nvSpPr>
          <p:spPr bwMode="auto">
            <a:xfrm>
              <a:off x="21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5" name="Rectangle 75"/>
            <p:cNvSpPr>
              <a:spLocks noChangeArrowheads="1"/>
            </p:cNvSpPr>
            <p:nvPr/>
          </p:nvSpPr>
          <p:spPr bwMode="auto">
            <a:xfrm>
              <a:off x="23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6" name="Rectangle 76"/>
            <p:cNvSpPr>
              <a:spLocks noChangeArrowheads="1"/>
            </p:cNvSpPr>
            <p:nvPr/>
          </p:nvSpPr>
          <p:spPr bwMode="auto">
            <a:xfrm>
              <a:off x="244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7" name="Rectangle 77"/>
            <p:cNvSpPr>
              <a:spLocks noChangeArrowheads="1"/>
            </p:cNvSpPr>
            <p:nvPr/>
          </p:nvSpPr>
          <p:spPr bwMode="auto">
            <a:xfrm>
              <a:off x="259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8" name="Rectangle 78"/>
            <p:cNvSpPr>
              <a:spLocks noChangeArrowheads="1"/>
            </p:cNvSpPr>
            <p:nvPr/>
          </p:nvSpPr>
          <p:spPr bwMode="auto">
            <a:xfrm>
              <a:off x="273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39" name="Rectangle 79"/>
            <p:cNvSpPr>
              <a:spLocks noChangeArrowheads="1"/>
            </p:cNvSpPr>
            <p:nvPr/>
          </p:nvSpPr>
          <p:spPr bwMode="auto">
            <a:xfrm>
              <a:off x="288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0" name="Rectangle 80"/>
            <p:cNvSpPr>
              <a:spLocks noChangeArrowheads="1"/>
            </p:cNvSpPr>
            <p:nvPr/>
          </p:nvSpPr>
          <p:spPr bwMode="auto">
            <a:xfrm>
              <a:off x="302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1" name="Rectangle 81"/>
            <p:cNvSpPr>
              <a:spLocks noChangeArrowheads="1"/>
            </p:cNvSpPr>
            <p:nvPr/>
          </p:nvSpPr>
          <p:spPr bwMode="auto">
            <a:xfrm>
              <a:off x="3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2" name="Rectangle 82"/>
            <p:cNvSpPr>
              <a:spLocks noChangeArrowheads="1"/>
            </p:cNvSpPr>
            <p:nvPr/>
          </p:nvSpPr>
          <p:spPr bwMode="auto">
            <a:xfrm>
              <a:off x="3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3" name="Rectangle 83"/>
            <p:cNvSpPr>
              <a:spLocks noChangeArrowheads="1"/>
            </p:cNvSpPr>
            <p:nvPr/>
          </p:nvSpPr>
          <p:spPr bwMode="auto">
            <a:xfrm>
              <a:off x="3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4" name="Rectangle 84"/>
            <p:cNvSpPr>
              <a:spLocks noChangeArrowheads="1"/>
            </p:cNvSpPr>
            <p:nvPr/>
          </p:nvSpPr>
          <p:spPr bwMode="auto">
            <a:xfrm>
              <a:off x="360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5" name="Rectangle 85"/>
            <p:cNvSpPr>
              <a:spLocks noChangeArrowheads="1"/>
            </p:cNvSpPr>
            <p:nvPr/>
          </p:nvSpPr>
          <p:spPr bwMode="auto">
            <a:xfrm>
              <a:off x="37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6" name="Rectangle 86"/>
            <p:cNvSpPr>
              <a:spLocks noChangeArrowheads="1"/>
            </p:cNvSpPr>
            <p:nvPr/>
          </p:nvSpPr>
          <p:spPr bwMode="auto">
            <a:xfrm>
              <a:off x="38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7" name="Rectangle 87"/>
            <p:cNvSpPr>
              <a:spLocks noChangeArrowheads="1"/>
            </p:cNvSpPr>
            <p:nvPr/>
          </p:nvSpPr>
          <p:spPr bwMode="auto">
            <a:xfrm>
              <a:off x="40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8" name="Rectangle 88"/>
            <p:cNvSpPr>
              <a:spLocks noChangeArrowheads="1"/>
            </p:cNvSpPr>
            <p:nvPr/>
          </p:nvSpPr>
          <p:spPr bwMode="auto">
            <a:xfrm>
              <a:off x="41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9" name="Rectangle 89"/>
            <p:cNvSpPr>
              <a:spLocks noChangeArrowheads="1"/>
            </p:cNvSpPr>
            <p:nvPr/>
          </p:nvSpPr>
          <p:spPr bwMode="auto">
            <a:xfrm>
              <a:off x="43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0" name="Rectangle 90"/>
            <p:cNvSpPr>
              <a:spLocks noChangeArrowheads="1"/>
            </p:cNvSpPr>
            <p:nvPr/>
          </p:nvSpPr>
          <p:spPr bwMode="auto">
            <a:xfrm>
              <a:off x="44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1" name="Rectangle 91"/>
            <p:cNvSpPr>
              <a:spLocks noChangeArrowheads="1"/>
            </p:cNvSpPr>
            <p:nvPr/>
          </p:nvSpPr>
          <p:spPr bwMode="auto">
            <a:xfrm>
              <a:off x="46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2" name="Rectangle 92"/>
            <p:cNvSpPr>
              <a:spLocks noChangeArrowheads="1"/>
            </p:cNvSpPr>
            <p:nvPr/>
          </p:nvSpPr>
          <p:spPr bwMode="auto">
            <a:xfrm>
              <a:off x="4742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3" name="Rectangle 93"/>
            <p:cNvSpPr>
              <a:spLocks noChangeArrowheads="1"/>
            </p:cNvSpPr>
            <p:nvPr/>
          </p:nvSpPr>
          <p:spPr bwMode="auto">
            <a:xfrm>
              <a:off x="4886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4" name="Rectangle 94"/>
            <p:cNvSpPr>
              <a:spLocks noChangeArrowheads="1"/>
            </p:cNvSpPr>
            <p:nvPr/>
          </p:nvSpPr>
          <p:spPr bwMode="auto">
            <a:xfrm>
              <a:off x="503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5" name="Rectangle 95"/>
            <p:cNvSpPr>
              <a:spLocks noChangeArrowheads="1"/>
            </p:cNvSpPr>
            <p:nvPr/>
          </p:nvSpPr>
          <p:spPr bwMode="auto">
            <a:xfrm>
              <a:off x="5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6" name="Rectangle 96"/>
            <p:cNvSpPr>
              <a:spLocks noChangeArrowheads="1"/>
            </p:cNvSpPr>
            <p:nvPr/>
          </p:nvSpPr>
          <p:spPr bwMode="auto">
            <a:xfrm>
              <a:off x="5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7" name="Rectangle 97"/>
            <p:cNvSpPr>
              <a:spLocks noChangeArrowheads="1"/>
            </p:cNvSpPr>
            <p:nvPr/>
          </p:nvSpPr>
          <p:spPr bwMode="auto">
            <a:xfrm>
              <a:off x="5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8" name="Rectangle 98"/>
            <p:cNvSpPr>
              <a:spLocks noChangeArrowheads="1"/>
            </p:cNvSpPr>
            <p:nvPr/>
          </p:nvSpPr>
          <p:spPr bwMode="auto">
            <a:xfrm>
              <a:off x="559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9" name="Rectangle 99"/>
            <p:cNvSpPr>
              <a:spLocks noChangeArrowheads="1"/>
            </p:cNvSpPr>
            <p:nvPr/>
          </p:nvSpPr>
          <p:spPr bwMode="auto">
            <a:xfrm>
              <a:off x="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0" name="Rectangle 100"/>
            <p:cNvSpPr>
              <a:spLocks noChangeArrowheads="1"/>
            </p:cNvSpPr>
            <p:nvPr/>
          </p:nvSpPr>
          <p:spPr bwMode="auto">
            <a:xfrm>
              <a:off x="1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1" name="Rectangle 101"/>
            <p:cNvSpPr>
              <a:spLocks noChangeArrowheads="1"/>
            </p:cNvSpPr>
            <p:nvPr/>
          </p:nvSpPr>
          <p:spPr bwMode="auto">
            <a:xfrm>
              <a:off x="2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2" name="Rectangle 102"/>
            <p:cNvSpPr>
              <a:spLocks noChangeArrowheads="1"/>
            </p:cNvSpPr>
            <p:nvPr/>
          </p:nvSpPr>
          <p:spPr bwMode="auto">
            <a:xfrm>
              <a:off x="4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3" name="Rectangle 103"/>
            <p:cNvSpPr>
              <a:spLocks noChangeArrowheads="1"/>
            </p:cNvSpPr>
            <p:nvPr/>
          </p:nvSpPr>
          <p:spPr bwMode="auto">
            <a:xfrm>
              <a:off x="5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4" name="Rectangle 104"/>
            <p:cNvSpPr>
              <a:spLocks noChangeArrowheads="1"/>
            </p:cNvSpPr>
            <p:nvPr/>
          </p:nvSpPr>
          <p:spPr bwMode="auto">
            <a:xfrm>
              <a:off x="72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5" name="Rectangle 105"/>
            <p:cNvSpPr>
              <a:spLocks noChangeArrowheads="1"/>
            </p:cNvSpPr>
            <p:nvPr/>
          </p:nvSpPr>
          <p:spPr bwMode="auto">
            <a:xfrm>
              <a:off x="86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6" name="Rectangle 106"/>
            <p:cNvSpPr>
              <a:spLocks noChangeArrowheads="1"/>
            </p:cNvSpPr>
            <p:nvPr/>
          </p:nvSpPr>
          <p:spPr bwMode="auto">
            <a:xfrm>
              <a:off x="100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7" name="Rectangle 107"/>
            <p:cNvSpPr>
              <a:spLocks noChangeArrowheads="1"/>
            </p:cNvSpPr>
            <p:nvPr/>
          </p:nvSpPr>
          <p:spPr bwMode="auto">
            <a:xfrm>
              <a:off x="115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8" name="Rectangle 108"/>
            <p:cNvSpPr>
              <a:spLocks noChangeArrowheads="1"/>
            </p:cNvSpPr>
            <p:nvPr/>
          </p:nvSpPr>
          <p:spPr bwMode="auto">
            <a:xfrm>
              <a:off x="129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9" name="Rectangle 109"/>
            <p:cNvSpPr>
              <a:spLocks noChangeArrowheads="1"/>
            </p:cNvSpPr>
            <p:nvPr/>
          </p:nvSpPr>
          <p:spPr bwMode="auto">
            <a:xfrm>
              <a:off x="144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0" name="Rectangle 110"/>
            <p:cNvSpPr>
              <a:spLocks noChangeArrowheads="1"/>
            </p:cNvSpPr>
            <p:nvPr/>
          </p:nvSpPr>
          <p:spPr bwMode="auto">
            <a:xfrm>
              <a:off x="158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1" name="Rectangle 111"/>
            <p:cNvSpPr>
              <a:spLocks noChangeArrowheads="1"/>
            </p:cNvSpPr>
            <p:nvPr/>
          </p:nvSpPr>
          <p:spPr bwMode="auto">
            <a:xfrm>
              <a:off x="172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2" name="Rectangle 112"/>
            <p:cNvSpPr>
              <a:spLocks noChangeArrowheads="1"/>
            </p:cNvSpPr>
            <p:nvPr/>
          </p:nvSpPr>
          <p:spPr bwMode="auto">
            <a:xfrm>
              <a:off x="187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3" name="Rectangle 113"/>
            <p:cNvSpPr>
              <a:spLocks noChangeArrowheads="1"/>
            </p:cNvSpPr>
            <p:nvPr/>
          </p:nvSpPr>
          <p:spPr bwMode="auto">
            <a:xfrm>
              <a:off x="20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4" name="Rectangle 114"/>
            <p:cNvSpPr>
              <a:spLocks noChangeArrowheads="1"/>
            </p:cNvSpPr>
            <p:nvPr/>
          </p:nvSpPr>
          <p:spPr bwMode="auto">
            <a:xfrm>
              <a:off x="21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5" name="Rectangle 115"/>
            <p:cNvSpPr>
              <a:spLocks noChangeArrowheads="1"/>
            </p:cNvSpPr>
            <p:nvPr/>
          </p:nvSpPr>
          <p:spPr bwMode="auto">
            <a:xfrm>
              <a:off x="23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6" name="Rectangle 116"/>
            <p:cNvSpPr>
              <a:spLocks noChangeArrowheads="1"/>
            </p:cNvSpPr>
            <p:nvPr/>
          </p:nvSpPr>
          <p:spPr bwMode="auto">
            <a:xfrm>
              <a:off x="244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7" name="Rectangle 117"/>
            <p:cNvSpPr>
              <a:spLocks noChangeArrowheads="1"/>
            </p:cNvSpPr>
            <p:nvPr/>
          </p:nvSpPr>
          <p:spPr bwMode="auto">
            <a:xfrm>
              <a:off x="259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8" name="Rectangle 118"/>
            <p:cNvSpPr>
              <a:spLocks noChangeArrowheads="1"/>
            </p:cNvSpPr>
            <p:nvPr/>
          </p:nvSpPr>
          <p:spPr bwMode="auto">
            <a:xfrm>
              <a:off x="273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9" name="Rectangle 119"/>
            <p:cNvSpPr>
              <a:spLocks noChangeArrowheads="1"/>
            </p:cNvSpPr>
            <p:nvPr/>
          </p:nvSpPr>
          <p:spPr bwMode="auto">
            <a:xfrm>
              <a:off x="288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0" name="Rectangle 120"/>
            <p:cNvSpPr>
              <a:spLocks noChangeArrowheads="1"/>
            </p:cNvSpPr>
            <p:nvPr/>
          </p:nvSpPr>
          <p:spPr bwMode="auto">
            <a:xfrm>
              <a:off x="302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1" name="Rectangle 121"/>
            <p:cNvSpPr>
              <a:spLocks noChangeArrowheads="1"/>
            </p:cNvSpPr>
            <p:nvPr/>
          </p:nvSpPr>
          <p:spPr bwMode="auto">
            <a:xfrm>
              <a:off x="3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2" name="Rectangle 122"/>
            <p:cNvSpPr>
              <a:spLocks noChangeArrowheads="1"/>
            </p:cNvSpPr>
            <p:nvPr/>
          </p:nvSpPr>
          <p:spPr bwMode="auto">
            <a:xfrm>
              <a:off x="3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3" name="Rectangle 123"/>
            <p:cNvSpPr>
              <a:spLocks noChangeArrowheads="1"/>
            </p:cNvSpPr>
            <p:nvPr/>
          </p:nvSpPr>
          <p:spPr bwMode="auto">
            <a:xfrm>
              <a:off x="3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4" name="Rectangle 124"/>
            <p:cNvSpPr>
              <a:spLocks noChangeArrowheads="1"/>
            </p:cNvSpPr>
            <p:nvPr/>
          </p:nvSpPr>
          <p:spPr bwMode="auto">
            <a:xfrm>
              <a:off x="360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5" name="Rectangle 125"/>
            <p:cNvSpPr>
              <a:spLocks noChangeArrowheads="1"/>
            </p:cNvSpPr>
            <p:nvPr/>
          </p:nvSpPr>
          <p:spPr bwMode="auto">
            <a:xfrm>
              <a:off x="37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6" name="Rectangle 126"/>
            <p:cNvSpPr>
              <a:spLocks noChangeArrowheads="1"/>
            </p:cNvSpPr>
            <p:nvPr/>
          </p:nvSpPr>
          <p:spPr bwMode="auto">
            <a:xfrm>
              <a:off x="38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7" name="Rectangle 127"/>
            <p:cNvSpPr>
              <a:spLocks noChangeArrowheads="1"/>
            </p:cNvSpPr>
            <p:nvPr/>
          </p:nvSpPr>
          <p:spPr bwMode="auto">
            <a:xfrm>
              <a:off x="40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8" name="Rectangle 128"/>
            <p:cNvSpPr>
              <a:spLocks noChangeArrowheads="1"/>
            </p:cNvSpPr>
            <p:nvPr/>
          </p:nvSpPr>
          <p:spPr bwMode="auto">
            <a:xfrm>
              <a:off x="41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9" name="Rectangle 129"/>
            <p:cNvSpPr>
              <a:spLocks noChangeArrowheads="1"/>
            </p:cNvSpPr>
            <p:nvPr/>
          </p:nvSpPr>
          <p:spPr bwMode="auto">
            <a:xfrm>
              <a:off x="43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0" name="Rectangle 130"/>
            <p:cNvSpPr>
              <a:spLocks noChangeArrowheads="1"/>
            </p:cNvSpPr>
            <p:nvPr/>
          </p:nvSpPr>
          <p:spPr bwMode="auto">
            <a:xfrm>
              <a:off x="44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1" name="Rectangle 131"/>
            <p:cNvSpPr>
              <a:spLocks noChangeArrowheads="1"/>
            </p:cNvSpPr>
            <p:nvPr/>
          </p:nvSpPr>
          <p:spPr bwMode="auto">
            <a:xfrm>
              <a:off x="46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2" name="Rectangle 132"/>
            <p:cNvSpPr>
              <a:spLocks noChangeArrowheads="1"/>
            </p:cNvSpPr>
            <p:nvPr/>
          </p:nvSpPr>
          <p:spPr bwMode="auto">
            <a:xfrm>
              <a:off x="4742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3" name="Rectangle 133"/>
            <p:cNvSpPr>
              <a:spLocks noChangeArrowheads="1"/>
            </p:cNvSpPr>
            <p:nvPr/>
          </p:nvSpPr>
          <p:spPr bwMode="auto">
            <a:xfrm>
              <a:off x="4886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4" name="Rectangle 134"/>
            <p:cNvSpPr>
              <a:spLocks noChangeArrowheads="1"/>
            </p:cNvSpPr>
            <p:nvPr/>
          </p:nvSpPr>
          <p:spPr bwMode="auto">
            <a:xfrm>
              <a:off x="503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5" name="Rectangle 135"/>
            <p:cNvSpPr>
              <a:spLocks noChangeArrowheads="1"/>
            </p:cNvSpPr>
            <p:nvPr/>
          </p:nvSpPr>
          <p:spPr bwMode="auto">
            <a:xfrm>
              <a:off x="5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6" name="Rectangle 136"/>
            <p:cNvSpPr>
              <a:spLocks noChangeArrowheads="1"/>
            </p:cNvSpPr>
            <p:nvPr/>
          </p:nvSpPr>
          <p:spPr bwMode="auto">
            <a:xfrm>
              <a:off x="5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7" name="Rectangle 137"/>
            <p:cNvSpPr>
              <a:spLocks noChangeArrowheads="1"/>
            </p:cNvSpPr>
            <p:nvPr/>
          </p:nvSpPr>
          <p:spPr bwMode="auto">
            <a:xfrm>
              <a:off x="5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8" name="Rectangle 138"/>
            <p:cNvSpPr>
              <a:spLocks noChangeArrowheads="1"/>
            </p:cNvSpPr>
            <p:nvPr/>
          </p:nvSpPr>
          <p:spPr bwMode="auto">
            <a:xfrm>
              <a:off x="559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9" name="Rectangle 139"/>
            <p:cNvSpPr>
              <a:spLocks noChangeArrowheads="1"/>
            </p:cNvSpPr>
            <p:nvPr/>
          </p:nvSpPr>
          <p:spPr bwMode="auto">
            <a:xfrm>
              <a:off x="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0" name="Rectangle 140"/>
            <p:cNvSpPr>
              <a:spLocks noChangeArrowheads="1"/>
            </p:cNvSpPr>
            <p:nvPr/>
          </p:nvSpPr>
          <p:spPr bwMode="auto">
            <a:xfrm>
              <a:off x="1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1" name="Rectangle 141"/>
            <p:cNvSpPr>
              <a:spLocks noChangeArrowheads="1"/>
            </p:cNvSpPr>
            <p:nvPr/>
          </p:nvSpPr>
          <p:spPr bwMode="auto">
            <a:xfrm>
              <a:off x="2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2" name="Rectangle 142"/>
            <p:cNvSpPr>
              <a:spLocks noChangeArrowheads="1"/>
            </p:cNvSpPr>
            <p:nvPr/>
          </p:nvSpPr>
          <p:spPr bwMode="auto">
            <a:xfrm>
              <a:off x="4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3" name="Rectangle 143"/>
            <p:cNvSpPr>
              <a:spLocks noChangeArrowheads="1"/>
            </p:cNvSpPr>
            <p:nvPr/>
          </p:nvSpPr>
          <p:spPr bwMode="auto">
            <a:xfrm>
              <a:off x="5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4" name="Rectangle 144"/>
            <p:cNvSpPr>
              <a:spLocks noChangeArrowheads="1"/>
            </p:cNvSpPr>
            <p:nvPr/>
          </p:nvSpPr>
          <p:spPr bwMode="auto">
            <a:xfrm>
              <a:off x="72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5" name="Rectangle 145"/>
            <p:cNvSpPr>
              <a:spLocks noChangeArrowheads="1"/>
            </p:cNvSpPr>
            <p:nvPr/>
          </p:nvSpPr>
          <p:spPr bwMode="auto">
            <a:xfrm>
              <a:off x="86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6" name="Rectangle 146"/>
            <p:cNvSpPr>
              <a:spLocks noChangeArrowheads="1"/>
            </p:cNvSpPr>
            <p:nvPr/>
          </p:nvSpPr>
          <p:spPr bwMode="auto">
            <a:xfrm>
              <a:off x="100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7" name="Rectangle 147"/>
            <p:cNvSpPr>
              <a:spLocks noChangeArrowheads="1"/>
            </p:cNvSpPr>
            <p:nvPr/>
          </p:nvSpPr>
          <p:spPr bwMode="auto">
            <a:xfrm>
              <a:off x="115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8" name="Rectangle 148"/>
            <p:cNvSpPr>
              <a:spLocks noChangeArrowheads="1"/>
            </p:cNvSpPr>
            <p:nvPr/>
          </p:nvSpPr>
          <p:spPr bwMode="auto">
            <a:xfrm>
              <a:off x="129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9" name="Rectangle 149"/>
            <p:cNvSpPr>
              <a:spLocks noChangeArrowheads="1"/>
            </p:cNvSpPr>
            <p:nvPr/>
          </p:nvSpPr>
          <p:spPr bwMode="auto">
            <a:xfrm>
              <a:off x="144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0" name="Rectangle 150"/>
            <p:cNvSpPr>
              <a:spLocks noChangeArrowheads="1"/>
            </p:cNvSpPr>
            <p:nvPr/>
          </p:nvSpPr>
          <p:spPr bwMode="auto">
            <a:xfrm>
              <a:off x="158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1" name="Rectangle 151"/>
            <p:cNvSpPr>
              <a:spLocks noChangeArrowheads="1"/>
            </p:cNvSpPr>
            <p:nvPr/>
          </p:nvSpPr>
          <p:spPr bwMode="auto">
            <a:xfrm>
              <a:off x="172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2" name="Rectangle 152"/>
            <p:cNvSpPr>
              <a:spLocks noChangeArrowheads="1"/>
            </p:cNvSpPr>
            <p:nvPr/>
          </p:nvSpPr>
          <p:spPr bwMode="auto">
            <a:xfrm>
              <a:off x="187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3" name="Rectangle 153"/>
            <p:cNvSpPr>
              <a:spLocks noChangeArrowheads="1"/>
            </p:cNvSpPr>
            <p:nvPr/>
          </p:nvSpPr>
          <p:spPr bwMode="auto">
            <a:xfrm>
              <a:off x="20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4" name="Rectangle 154"/>
            <p:cNvSpPr>
              <a:spLocks noChangeArrowheads="1"/>
            </p:cNvSpPr>
            <p:nvPr/>
          </p:nvSpPr>
          <p:spPr bwMode="auto">
            <a:xfrm>
              <a:off x="21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5" name="Rectangle 155"/>
            <p:cNvSpPr>
              <a:spLocks noChangeArrowheads="1"/>
            </p:cNvSpPr>
            <p:nvPr/>
          </p:nvSpPr>
          <p:spPr bwMode="auto">
            <a:xfrm>
              <a:off x="23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6" name="Rectangle 156"/>
            <p:cNvSpPr>
              <a:spLocks noChangeArrowheads="1"/>
            </p:cNvSpPr>
            <p:nvPr/>
          </p:nvSpPr>
          <p:spPr bwMode="auto">
            <a:xfrm>
              <a:off x="244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7" name="Rectangle 157"/>
            <p:cNvSpPr>
              <a:spLocks noChangeArrowheads="1"/>
            </p:cNvSpPr>
            <p:nvPr/>
          </p:nvSpPr>
          <p:spPr bwMode="auto">
            <a:xfrm>
              <a:off x="259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8" name="Rectangle 158"/>
            <p:cNvSpPr>
              <a:spLocks noChangeArrowheads="1"/>
            </p:cNvSpPr>
            <p:nvPr/>
          </p:nvSpPr>
          <p:spPr bwMode="auto">
            <a:xfrm>
              <a:off x="273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9" name="Rectangle 159"/>
            <p:cNvSpPr>
              <a:spLocks noChangeArrowheads="1"/>
            </p:cNvSpPr>
            <p:nvPr/>
          </p:nvSpPr>
          <p:spPr bwMode="auto">
            <a:xfrm>
              <a:off x="288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0" name="Rectangle 160"/>
            <p:cNvSpPr>
              <a:spLocks noChangeArrowheads="1"/>
            </p:cNvSpPr>
            <p:nvPr/>
          </p:nvSpPr>
          <p:spPr bwMode="auto">
            <a:xfrm>
              <a:off x="302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1" name="Rectangle 161"/>
            <p:cNvSpPr>
              <a:spLocks noChangeArrowheads="1"/>
            </p:cNvSpPr>
            <p:nvPr/>
          </p:nvSpPr>
          <p:spPr bwMode="auto">
            <a:xfrm>
              <a:off x="3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2" name="Rectangle 162"/>
            <p:cNvSpPr>
              <a:spLocks noChangeArrowheads="1"/>
            </p:cNvSpPr>
            <p:nvPr/>
          </p:nvSpPr>
          <p:spPr bwMode="auto">
            <a:xfrm>
              <a:off x="3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3" name="Rectangle 163"/>
            <p:cNvSpPr>
              <a:spLocks noChangeArrowheads="1"/>
            </p:cNvSpPr>
            <p:nvPr/>
          </p:nvSpPr>
          <p:spPr bwMode="auto">
            <a:xfrm>
              <a:off x="3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4" name="Rectangle 164"/>
            <p:cNvSpPr>
              <a:spLocks noChangeArrowheads="1"/>
            </p:cNvSpPr>
            <p:nvPr/>
          </p:nvSpPr>
          <p:spPr bwMode="auto">
            <a:xfrm>
              <a:off x="360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5" name="Rectangle 165"/>
            <p:cNvSpPr>
              <a:spLocks noChangeArrowheads="1"/>
            </p:cNvSpPr>
            <p:nvPr/>
          </p:nvSpPr>
          <p:spPr bwMode="auto">
            <a:xfrm>
              <a:off x="37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6" name="Rectangle 166"/>
            <p:cNvSpPr>
              <a:spLocks noChangeArrowheads="1"/>
            </p:cNvSpPr>
            <p:nvPr/>
          </p:nvSpPr>
          <p:spPr bwMode="auto">
            <a:xfrm>
              <a:off x="38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7" name="Rectangle 167"/>
            <p:cNvSpPr>
              <a:spLocks noChangeArrowheads="1"/>
            </p:cNvSpPr>
            <p:nvPr/>
          </p:nvSpPr>
          <p:spPr bwMode="auto">
            <a:xfrm>
              <a:off x="40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8" name="Rectangle 168"/>
            <p:cNvSpPr>
              <a:spLocks noChangeArrowheads="1"/>
            </p:cNvSpPr>
            <p:nvPr/>
          </p:nvSpPr>
          <p:spPr bwMode="auto">
            <a:xfrm>
              <a:off x="41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9" name="Rectangle 169"/>
            <p:cNvSpPr>
              <a:spLocks noChangeArrowheads="1"/>
            </p:cNvSpPr>
            <p:nvPr/>
          </p:nvSpPr>
          <p:spPr bwMode="auto">
            <a:xfrm>
              <a:off x="43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0" name="Rectangle 170"/>
            <p:cNvSpPr>
              <a:spLocks noChangeArrowheads="1"/>
            </p:cNvSpPr>
            <p:nvPr/>
          </p:nvSpPr>
          <p:spPr bwMode="auto">
            <a:xfrm>
              <a:off x="44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1" name="Rectangle 171"/>
            <p:cNvSpPr>
              <a:spLocks noChangeArrowheads="1"/>
            </p:cNvSpPr>
            <p:nvPr/>
          </p:nvSpPr>
          <p:spPr bwMode="auto">
            <a:xfrm>
              <a:off x="46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2" name="Rectangle 172"/>
            <p:cNvSpPr>
              <a:spLocks noChangeArrowheads="1"/>
            </p:cNvSpPr>
            <p:nvPr/>
          </p:nvSpPr>
          <p:spPr bwMode="auto">
            <a:xfrm>
              <a:off x="4742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3" name="Rectangle 173"/>
            <p:cNvSpPr>
              <a:spLocks noChangeArrowheads="1"/>
            </p:cNvSpPr>
            <p:nvPr/>
          </p:nvSpPr>
          <p:spPr bwMode="auto">
            <a:xfrm>
              <a:off x="4886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4" name="Rectangle 174"/>
            <p:cNvSpPr>
              <a:spLocks noChangeArrowheads="1"/>
            </p:cNvSpPr>
            <p:nvPr/>
          </p:nvSpPr>
          <p:spPr bwMode="auto">
            <a:xfrm>
              <a:off x="503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5" name="Rectangle 175"/>
            <p:cNvSpPr>
              <a:spLocks noChangeArrowheads="1"/>
            </p:cNvSpPr>
            <p:nvPr/>
          </p:nvSpPr>
          <p:spPr bwMode="auto">
            <a:xfrm>
              <a:off x="5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6" name="Rectangle 176"/>
            <p:cNvSpPr>
              <a:spLocks noChangeArrowheads="1"/>
            </p:cNvSpPr>
            <p:nvPr/>
          </p:nvSpPr>
          <p:spPr bwMode="auto">
            <a:xfrm>
              <a:off x="5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7" name="Rectangle 177"/>
            <p:cNvSpPr>
              <a:spLocks noChangeArrowheads="1"/>
            </p:cNvSpPr>
            <p:nvPr/>
          </p:nvSpPr>
          <p:spPr bwMode="auto">
            <a:xfrm>
              <a:off x="5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8" name="Rectangle 178"/>
            <p:cNvSpPr>
              <a:spLocks noChangeArrowheads="1"/>
            </p:cNvSpPr>
            <p:nvPr/>
          </p:nvSpPr>
          <p:spPr bwMode="auto">
            <a:xfrm>
              <a:off x="559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9" name="Rectangle 179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0" name="Rectangle 180"/>
            <p:cNvSpPr>
              <a:spLocks noChangeArrowheads="1"/>
            </p:cNvSpPr>
            <p:nvPr/>
          </p:nvSpPr>
          <p:spPr bwMode="auto">
            <a:xfrm>
              <a:off x="259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1" name="Rectangle 181"/>
            <p:cNvSpPr>
              <a:spLocks noChangeArrowheads="1"/>
            </p:cNvSpPr>
            <p:nvPr/>
          </p:nvSpPr>
          <p:spPr bwMode="auto">
            <a:xfrm>
              <a:off x="259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82"/>
          <p:cNvGrpSpPr>
            <a:grpSpLocks/>
          </p:cNvGrpSpPr>
          <p:nvPr/>
        </p:nvGrpSpPr>
        <p:grpSpPr bwMode="auto">
          <a:xfrm>
            <a:off x="3886200" y="3200400"/>
            <a:ext cx="457200" cy="457200"/>
            <a:chOff x="2448" y="2016"/>
            <a:chExt cx="288" cy="288"/>
          </a:xfrm>
        </p:grpSpPr>
        <p:sp>
          <p:nvSpPr>
            <p:cNvPr id="81930" name="Rectangle 183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1" name="Rectangle 184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2" name="Rectangle 185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3" name="Rectangle 186"/>
            <p:cNvSpPr>
              <a:spLocks noChangeArrowheads="1"/>
            </p:cNvSpPr>
            <p:nvPr/>
          </p:nvSpPr>
          <p:spPr bwMode="auto">
            <a:xfrm>
              <a:off x="2594" y="2080"/>
              <a:ext cx="56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24" name="Line 188"/>
          <p:cNvSpPr>
            <a:spLocks noChangeShapeType="1"/>
          </p:cNvSpPr>
          <p:nvPr/>
        </p:nvSpPr>
        <p:spPr bwMode="auto">
          <a:xfrm>
            <a:off x="2830513" y="1982788"/>
            <a:ext cx="1196975" cy="1379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Oval 189"/>
          <p:cNvSpPr>
            <a:spLocks noChangeAspect="1" noChangeArrowheads="1"/>
          </p:cNvSpPr>
          <p:nvPr/>
        </p:nvSpPr>
        <p:spPr bwMode="auto">
          <a:xfrm>
            <a:off x="4054475" y="33623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0574" name="Text Box 190"/>
          <p:cNvSpPr txBox="1">
            <a:spLocks noChangeArrowheads="1"/>
          </p:cNvSpPr>
          <p:nvPr/>
        </p:nvSpPr>
        <p:spPr bwMode="auto">
          <a:xfrm>
            <a:off x="6557963" y="2614613"/>
            <a:ext cx="240030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00CC99"/>
                </a:solidFill>
              </a:rPr>
              <a:t>16 millones de Bautistas del Sur</a:t>
            </a:r>
          </a:p>
        </p:txBody>
      </p:sp>
      <p:sp>
        <p:nvSpPr>
          <p:cNvPr id="400575" name="Line 191"/>
          <p:cNvSpPr>
            <a:spLocks noChangeShapeType="1"/>
          </p:cNvSpPr>
          <p:nvPr/>
        </p:nvSpPr>
        <p:spPr bwMode="auto">
          <a:xfrm rot="-1580209" flipH="1" flipV="1">
            <a:off x="4281488" y="2913063"/>
            <a:ext cx="2378075" cy="6477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Rectangle 193"/>
          <p:cNvSpPr>
            <a:spLocks noChangeArrowheads="1"/>
          </p:cNvSpPr>
          <p:nvPr/>
        </p:nvSpPr>
        <p:spPr bwMode="auto">
          <a:xfrm>
            <a:off x="80963" y="222250"/>
            <a:ext cx="8966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Cada cuadrito = </a:t>
            </a:r>
            <a:r>
              <a:rPr lang="en-US" sz="3200" b="1">
                <a:solidFill>
                  <a:srgbClr val="FF0000"/>
                </a:solidFill>
              </a:rPr>
              <a:t>5 Millones</a:t>
            </a:r>
            <a:r>
              <a:rPr lang="en-US" sz="3200" b="1">
                <a:solidFill>
                  <a:srgbClr val="FFFFFF"/>
                </a:solidFill>
              </a:rPr>
              <a:t> de almas perdidas</a:t>
            </a:r>
          </a:p>
        </p:txBody>
      </p:sp>
      <p:sp>
        <p:nvSpPr>
          <p:cNvPr id="81929" name="Rectangle 194"/>
          <p:cNvSpPr>
            <a:spLocks noChangeArrowheads="1"/>
          </p:cNvSpPr>
          <p:nvPr/>
        </p:nvSpPr>
        <p:spPr bwMode="auto">
          <a:xfrm>
            <a:off x="1120775" y="1604963"/>
            <a:ext cx="34575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5,500 misioneros de la lMB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74" grpId="0" animBg="1" autoUpdateAnimBg="0"/>
      <p:bldP spid="4005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026"/>
          <p:cNvGrpSpPr>
            <a:grpSpLocks/>
          </p:cNvGrpSpPr>
          <p:nvPr/>
        </p:nvGrpSpPr>
        <p:grpSpPr bwMode="auto">
          <a:xfrm>
            <a:off x="0" y="0"/>
            <a:ext cx="9102725" cy="6858000"/>
            <a:chOff x="0" y="0"/>
            <a:chExt cx="5734" cy="4320"/>
          </a:xfrm>
        </p:grpSpPr>
        <p:sp>
          <p:nvSpPr>
            <p:cNvPr id="83993" name="Rectangle 1027"/>
            <p:cNvSpPr>
              <a:spLocks noChangeArrowheads="1"/>
            </p:cNvSpPr>
            <p:nvPr/>
          </p:nvSpPr>
          <p:spPr bwMode="auto">
            <a:xfrm>
              <a:off x="288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4" name="Rectangle 1028"/>
            <p:cNvSpPr>
              <a:spLocks noChangeArrowheads="1"/>
            </p:cNvSpPr>
            <p:nvPr/>
          </p:nvSpPr>
          <p:spPr bwMode="auto">
            <a:xfrm>
              <a:off x="288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3995" name="Group 1029"/>
            <p:cNvGrpSpPr>
              <a:grpSpLocks/>
            </p:cNvGrpSpPr>
            <p:nvPr/>
          </p:nvGrpSpPr>
          <p:grpSpPr bwMode="auto">
            <a:xfrm>
              <a:off x="2736" y="1870"/>
              <a:ext cx="432" cy="578"/>
              <a:chOff x="2736" y="1870"/>
              <a:chExt cx="432" cy="578"/>
            </a:xfrm>
          </p:grpSpPr>
          <p:sp>
            <p:nvSpPr>
              <p:cNvPr id="246979" name="Rectangle 1030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0" name="Rectangle 1031"/>
              <p:cNvSpPr>
                <a:spLocks noChangeArrowheads="1"/>
              </p:cNvSpPr>
              <p:nvPr/>
            </p:nvSpPr>
            <p:spPr bwMode="auto">
              <a:xfrm>
                <a:off x="2736" y="187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1" name="Rectangle 1032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2" name="Rectangle 1033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3" name="Rectangle 1034"/>
              <p:cNvSpPr>
                <a:spLocks noChangeArrowheads="1"/>
              </p:cNvSpPr>
              <p:nvPr/>
            </p:nvSpPr>
            <p:spPr bwMode="auto">
              <a:xfrm>
                <a:off x="2880" y="187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4" name="Rectangle 1035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5" name="Rectangle 1036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6" name="Rectangle 103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7" name="Rectangle 1038"/>
              <p:cNvSpPr>
                <a:spLocks noChangeArrowheads="1"/>
              </p:cNvSpPr>
              <p:nvPr/>
            </p:nvSpPr>
            <p:spPr bwMode="auto">
              <a:xfrm>
                <a:off x="2880" y="230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96" name="Group 1039"/>
            <p:cNvGrpSpPr>
              <a:grpSpLocks/>
            </p:cNvGrpSpPr>
            <p:nvPr/>
          </p:nvGrpSpPr>
          <p:grpSpPr bwMode="auto">
            <a:xfrm>
              <a:off x="3720" y="1158"/>
              <a:ext cx="75" cy="150"/>
              <a:chOff x="3720" y="1158"/>
              <a:chExt cx="75" cy="150"/>
            </a:xfrm>
          </p:grpSpPr>
          <p:sp>
            <p:nvSpPr>
              <p:cNvPr id="246977" name="Rectangle 1040"/>
              <p:cNvSpPr>
                <a:spLocks noChangeArrowheads="1"/>
              </p:cNvSpPr>
              <p:nvPr/>
            </p:nvSpPr>
            <p:spPr bwMode="auto">
              <a:xfrm>
                <a:off x="3723" y="1158"/>
                <a:ext cx="72" cy="14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78" name="Rectangle 1041"/>
              <p:cNvSpPr>
                <a:spLocks noChangeArrowheads="1"/>
              </p:cNvSpPr>
              <p:nvPr/>
            </p:nvSpPr>
            <p:spPr bwMode="auto">
              <a:xfrm>
                <a:off x="3720" y="1231"/>
                <a:ext cx="36" cy="7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aseline="3000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3997" name="Rectangle 1042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8" name="Rectangle 1043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9" name="Rectangle 1044"/>
            <p:cNvSpPr>
              <a:spLocks noChangeArrowheads="1"/>
            </p:cNvSpPr>
            <p:nvPr/>
          </p:nvSpPr>
          <p:spPr bwMode="auto">
            <a:xfrm>
              <a:off x="3330" y="1374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1" name="Rectangle 1046"/>
            <p:cNvSpPr>
              <a:spLocks noChangeArrowheads="1"/>
            </p:cNvSpPr>
            <p:nvPr/>
          </p:nvSpPr>
          <p:spPr bwMode="auto">
            <a:xfrm>
              <a:off x="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2" name="Rectangle 1047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3" name="Rectangle 1048"/>
            <p:cNvSpPr>
              <a:spLocks noChangeArrowheads="1"/>
            </p:cNvSpPr>
            <p:nvPr/>
          </p:nvSpPr>
          <p:spPr bwMode="auto">
            <a:xfrm>
              <a:off x="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4" name="Rectangle 1049"/>
            <p:cNvSpPr>
              <a:spLocks noChangeArrowheads="1"/>
            </p:cNvSpPr>
            <p:nvPr/>
          </p:nvSpPr>
          <p:spPr bwMode="auto">
            <a:xfrm>
              <a:off x="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5" name="Rectangle 1050"/>
            <p:cNvSpPr>
              <a:spLocks noChangeArrowheads="1"/>
            </p:cNvSpPr>
            <p:nvPr/>
          </p:nvSpPr>
          <p:spPr bwMode="auto">
            <a:xfrm>
              <a:off x="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6" name="Rectangle 1051"/>
            <p:cNvSpPr>
              <a:spLocks noChangeArrowheads="1"/>
            </p:cNvSpPr>
            <p:nvPr/>
          </p:nvSpPr>
          <p:spPr bwMode="auto">
            <a:xfrm>
              <a:off x="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7" name="Rectangle 1052"/>
            <p:cNvSpPr>
              <a:spLocks noChangeArrowheads="1"/>
            </p:cNvSpPr>
            <p:nvPr/>
          </p:nvSpPr>
          <p:spPr bwMode="auto">
            <a:xfrm>
              <a:off x="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8" name="Rectangle 1053"/>
            <p:cNvSpPr>
              <a:spLocks noChangeArrowheads="1"/>
            </p:cNvSpPr>
            <p:nvPr/>
          </p:nvSpPr>
          <p:spPr bwMode="auto">
            <a:xfrm>
              <a:off x="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9" name="Rectangle 1054"/>
            <p:cNvSpPr>
              <a:spLocks noChangeArrowheads="1"/>
            </p:cNvSpPr>
            <p:nvPr/>
          </p:nvSpPr>
          <p:spPr bwMode="auto">
            <a:xfrm>
              <a:off x="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0" name="Rectangle 1055"/>
            <p:cNvSpPr>
              <a:spLocks noChangeArrowheads="1"/>
            </p:cNvSpPr>
            <p:nvPr/>
          </p:nvSpPr>
          <p:spPr bwMode="auto">
            <a:xfrm>
              <a:off x="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1" name="Rectangle 1056"/>
            <p:cNvSpPr>
              <a:spLocks noChangeArrowheads="1"/>
            </p:cNvSpPr>
            <p:nvPr/>
          </p:nvSpPr>
          <p:spPr bwMode="auto">
            <a:xfrm>
              <a:off x="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2" name="Rectangle 1057"/>
            <p:cNvSpPr>
              <a:spLocks noChangeArrowheads="1"/>
            </p:cNvSpPr>
            <p:nvPr/>
          </p:nvSpPr>
          <p:spPr bwMode="auto">
            <a:xfrm>
              <a:off x="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3" name="Rectangle 1058"/>
            <p:cNvSpPr>
              <a:spLocks noChangeArrowheads="1"/>
            </p:cNvSpPr>
            <p:nvPr/>
          </p:nvSpPr>
          <p:spPr bwMode="auto">
            <a:xfrm>
              <a:off x="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4" name="Rectangle 1059"/>
            <p:cNvSpPr>
              <a:spLocks noChangeArrowheads="1"/>
            </p:cNvSpPr>
            <p:nvPr/>
          </p:nvSpPr>
          <p:spPr bwMode="auto">
            <a:xfrm>
              <a:off x="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5" name="Rectangle 1060"/>
            <p:cNvSpPr>
              <a:spLocks noChangeArrowheads="1"/>
            </p:cNvSpPr>
            <p:nvPr/>
          </p:nvSpPr>
          <p:spPr bwMode="auto">
            <a:xfrm>
              <a:off x="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6" name="Rectangle 1061"/>
            <p:cNvSpPr>
              <a:spLocks noChangeArrowheads="1"/>
            </p:cNvSpPr>
            <p:nvPr/>
          </p:nvSpPr>
          <p:spPr bwMode="auto">
            <a:xfrm>
              <a:off x="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7" name="Rectangle 1062"/>
            <p:cNvSpPr>
              <a:spLocks noChangeArrowheads="1"/>
            </p:cNvSpPr>
            <p:nvPr/>
          </p:nvSpPr>
          <p:spPr bwMode="auto">
            <a:xfrm>
              <a:off x="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8" name="Rectangle 1063"/>
            <p:cNvSpPr>
              <a:spLocks noChangeArrowheads="1"/>
            </p:cNvSpPr>
            <p:nvPr/>
          </p:nvSpPr>
          <p:spPr bwMode="auto">
            <a:xfrm>
              <a:off x="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19" name="Rectangle 1064"/>
            <p:cNvSpPr>
              <a:spLocks noChangeArrowheads="1"/>
            </p:cNvSpPr>
            <p:nvPr/>
          </p:nvSpPr>
          <p:spPr bwMode="auto">
            <a:xfrm>
              <a:off x="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0" name="Rectangle 1065"/>
            <p:cNvSpPr>
              <a:spLocks noChangeArrowheads="1"/>
            </p:cNvSpPr>
            <p:nvPr/>
          </p:nvSpPr>
          <p:spPr bwMode="auto">
            <a:xfrm>
              <a:off x="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1" name="Rectangle 1066"/>
            <p:cNvSpPr>
              <a:spLocks noChangeArrowheads="1"/>
            </p:cNvSpPr>
            <p:nvPr/>
          </p:nvSpPr>
          <p:spPr bwMode="auto">
            <a:xfrm>
              <a:off x="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2" name="Rectangle 1067"/>
            <p:cNvSpPr>
              <a:spLocks noChangeArrowheads="1"/>
            </p:cNvSpPr>
            <p:nvPr/>
          </p:nvSpPr>
          <p:spPr bwMode="auto">
            <a:xfrm>
              <a:off x="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3" name="Rectangle 1068"/>
            <p:cNvSpPr>
              <a:spLocks noChangeArrowheads="1"/>
            </p:cNvSpPr>
            <p:nvPr/>
          </p:nvSpPr>
          <p:spPr bwMode="auto">
            <a:xfrm>
              <a:off x="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4" name="Rectangle 1069"/>
            <p:cNvSpPr>
              <a:spLocks noChangeArrowheads="1"/>
            </p:cNvSpPr>
            <p:nvPr/>
          </p:nvSpPr>
          <p:spPr bwMode="auto">
            <a:xfrm>
              <a:off x="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5" name="Rectangle 1070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6" name="Rectangle 1071"/>
            <p:cNvSpPr>
              <a:spLocks noChangeArrowheads="1"/>
            </p:cNvSpPr>
            <p:nvPr/>
          </p:nvSpPr>
          <p:spPr bwMode="auto">
            <a:xfrm>
              <a:off x="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7" name="Rectangle 1072"/>
            <p:cNvSpPr>
              <a:spLocks noChangeArrowheads="1"/>
            </p:cNvSpPr>
            <p:nvPr/>
          </p:nvSpPr>
          <p:spPr bwMode="auto">
            <a:xfrm>
              <a:off x="1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8" name="Rectangle 1073"/>
            <p:cNvSpPr>
              <a:spLocks noChangeArrowheads="1"/>
            </p:cNvSpPr>
            <p:nvPr/>
          </p:nvSpPr>
          <p:spPr bwMode="auto">
            <a:xfrm>
              <a:off x="1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29" name="Rectangle 1074"/>
            <p:cNvSpPr>
              <a:spLocks noChangeArrowheads="1"/>
            </p:cNvSpPr>
            <p:nvPr/>
          </p:nvSpPr>
          <p:spPr bwMode="auto">
            <a:xfrm>
              <a:off x="1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0" name="Rectangle 1075"/>
            <p:cNvSpPr>
              <a:spLocks noChangeArrowheads="1"/>
            </p:cNvSpPr>
            <p:nvPr/>
          </p:nvSpPr>
          <p:spPr bwMode="auto">
            <a:xfrm>
              <a:off x="1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1" name="Rectangle 1076"/>
            <p:cNvSpPr>
              <a:spLocks noChangeArrowheads="1"/>
            </p:cNvSpPr>
            <p:nvPr/>
          </p:nvSpPr>
          <p:spPr bwMode="auto">
            <a:xfrm>
              <a:off x="1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2" name="Rectangle 1077"/>
            <p:cNvSpPr>
              <a:spLocks noChangeArrowheads="1"/>
            </p:cNvSpPr>
            <p:nvPr/>
          </p:nvSpPr>
          <p:spPr bwMode="auto">
            <a:xfrm>
              <a:off x="1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3" name="Rectangle 1078"/>
            <p:cNvSpPr>
              <a:spLocks noChangeArrowheads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4" name="Rectangle 1079"/>
            <p:cNvSpPr>
              <a:spLocks noChangeArrowheads="1"/>
            </p:cNvSpPr>
            <p:nvPr/>
          </p:nvSpPr>
          <p:spPr bwMode="auto">
            <a:xfrm>
              <a:off x="1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5" name="Rectangle 1080"/>
            <p:cNvSpPr>
              <a:spLocks noChangeArrowheads="1"/>
            </p:cNvSpPr>
            <p:nvPr/>
          </p:nvSpPr>
          <p:spPr bwMode="auto">
            <a:xfrm>
              <a:off x="1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6" name="Rectangle 1081"/>
            <p:cNvSpPr>
              <a:spLocks noChangeArrowheads="1"/>
            </p:cNvSpPr>
            <p:nvPr/>
          </p:nvSpPr>
          <p:spPr bwMode="auto">
            <a:xfrm>
              <a:off x="1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7" name="Rectangle 1082"/>
            <p:cNvSpPr>
              <a:spLocks noChangeArrowheads="1"/>
            </p:cNvSpPr>
            <p:nvPr/>
          </p:nvSpPr>
          <p:spPr bwMode="auto">
            <a:xfrm>
              <a:off x="1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8" name="Rectangle 1083"/>
            <p:cNvSpPr>
              <a:spLocks noChangeArrowheads="1"/>
            </p:cNvSpPr>
            <p:nvPr/>
          </p:nvSpPr>
          <p:spPr bwMode="auto">
            <a:xfrm>
              <a:off x="1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39" name="Rectangle 1084"/>
            <p:cNvSpPr>
              <a:spLocks noChangeArrowheads="1"/>
            </p:cNvSpPr>
            <p:nvPr/>
          </p:nvSpPr>
          <p:spPr bwMode="auto">
            <a:xfrm>
              <a:off x="1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0" name="Rectangle 1085"/>
            <p:cNvSpPr>
              <a:spLocks noChangeArrowheads="1"/>
            </p:cNvSpPr>
            <p:nvPr/>
          </p:nvSpPr>
          <p:spPr bwMode="auto">
            <a:xfrm>
              <a:off x="1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1" name="Rectangle 1086"/>
            <p:cNvSpPr>
              <a:spLocks noChangeArrowheads="1"/>
            </p:cNvSpPr>
            <p:nvPr/>
          </p:nvSpPr>
          <p:spPr bwMode="auto">
            <a:xfrm>
              <a:off x="1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2" name="Rectangle 1087"/>
            <p:cNvSpPr>
              <a:spLocks noChangeArrowheads="1"/>
            </p:cNvSpPr>
            <p:nvPr/>
          </p:nvSpPr>
          <p:spPr bwMode="auto">
            <a:xfrm>
              <a:off x="1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3" name="Rectangle 1088"/>
            <p:cNvSpPr>
              <a:spLocks noChangeArrowheads="1"/>
            </p:cNvSpPr>
            <p:nvPr/>
          </p:nvSpPr>
          <p:spPr bwMode="auto">
            <a:xfrm>
              <a:off x="1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4" name="Rectangle 1089"/>
            <p:cNvSpPr>
              <a:spLocks noChangeArrowheads="1"/>
            </p:cNvSpPr>
            <p:nvPr/>
          </p:nvSpPr>
          <p:spPr bwMode="auto">
            <a:xfrm>
              <a:off x="1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5" name="Rectangle 1090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6" name="Rectangle 1091"/>
            <p:cNvSpPr>
              <a:spLocks noChangeArrowheads="1"/>
            </p:cNvSpPr>
            <p:nvPr/>
          </p:nvSpPr>
          <p:spPr bwMode="auto">
            <a:xfrm>
              <a:off x="1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7" name="Rectangle 1092"/>
            <p:cNvSpPr>
              <a:spLocks noChangeArrowheads="1"/>
            </p:cNvSpPr>
            <p:nvPr/>
          </p:nvSpPr>
          <p:spPr bwMode="auto">
            <a:xfrm>
              <a:off x="1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8" name="Rectangle 1093"/>
            <p:cNvSpPr>
              <a:spLocks noChangeArrowheads="1"/>
            </p:cNvSpPr>
            <p:nvPr/>
          </p:nvSpPr>
          <p:spPr bwMode="auto">
            <a:xfrm>
              <a:off x="1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49" name="Rectangle 1094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0" name="Rectangle 1095"/>
            <p:cNvSpPr>
              <a:spLocks noChangeArrowheads="1"/>
            </p:cNvSpPr>
            <p:nvPr/>
          </p:nvSpPr>
          <p:spPr bwMode="auto">
            <a:xfrm>
              <a:off x="1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1" name="Rectangle 1096"/>
            <p:cNvSpPr>
              <a:spLocks noChangeArrowheads="1"/>
            </p:cNvSpPr>
            <p:nvPr/>
          </p:nvSpPr>
          <p:spPr bwMode="auto">
            <a:xfrm>
              <a:off x="1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2" name="Rectangle 1097"/>
            <p:cNvSpPr>
              <a:spLocks noChangeArrowheads="1"/>
            </p:cNvSpPr>
            <p:nvPr/>
          </p:nvSpPr>
          <p:spPr bwMode="auto">
            <a:xfrm>
              <a:off x="1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3" name="Rectangle 1098"/>
            <p:cNvSpPr>
              <a:spLocks noChangeArrowheads="1"/>
            </p:cNvSpPr>
            <p:nvPr/>
          </p:nvSpPr>
          <p:spPr bwMode="auto">
            <a:xfrm>
              <a:off x="1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4" name="Rectangle 1099"/>
            <p:cNvSpPr>
              <a:spLocks noChangeArrowheads="1"/>
            </p:cNvSpPr>
            <p:nvPr/>
          </p:nvSpPr>
          <p:spPr bwMode="auto">
            <a:xfrm>
              <a:off x="2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5" name="Rectangle 1100"/>
            <p:cNvSpPr>
              <a:spLocks noChangeArrowheads="1"/>
            </p:cNvSpPr>
            <p:nvPr/>
          </p:nvSpPr>
          <p:spPr bwMode="auto">
            <a:xfrm>
              <a:off x="2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6" name="Rectangle 1101"/>
            <p:cNvSpPr>
              <a:spLocks noChangeArrowheads="1"/>
            </p:cNvSpPr>
            <p:nvPr/>
          </p:nvSpPr>
          <p:spPr bwMode="auto">
            <a:xfrm>
              <a:off x="2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7" name="Rectangle 1102"/>
            <p:cNvSpPr>
              <a:spLocks noChangeArrowheads="1"/>
            </p:cNvSpPr>
            <p:nvPr/>
          </p:nvSpPr>
          <p:spPr bwMode="auto">
            <a:xfrm>
              <a:off x="2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8" name="Rectangle 1103"/>
            <p:cNvSpPr>
              <a:spLocks noChangeArrowheads="1"/>
            </p:cNvSpPr>
            <p:nvPr/>
          </p:nvSpPr>
          <p:spPr bwMode="auto">
            <a:xfrm>
              <a:off x="2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59" name="Rectangle 1104"/>
            <p:cNvSpPr>
              <a:spLocks noChangeArrowheads="1"/>
            </p:cNvSpPr>
            <p:nvPr/>
          </p:nvSpPr>
          <p:spPr bwMode="auto">
            <a:xfrm>
              <a:off x="2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0" name="Rectangle 1105"/>
            <p:cNvSpPr>
              <a:spLocks noChangeArrowheads="1"/>
            </p:cNvSpPr>
            <p:nvPr/>
          </p:nvSpPr>
          <p:spPr bwMode="auto">
            <a:xfrm>
              <a:off x="2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1" name="Rectangle 1106"/>
            <p:cNvSpPr>
              <a:spLocks noChangeArrowheads="1"/>
            </p:cNvSpPr>
            <p:nvPr/>
          </p:nvSpPr>
          <p:spPr bwMode="auto">
            <a:xfrm>
              <a:off x="2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2" name="Rectangle 1107"/>
            <p:cNvSpPr>
              <a:spLocks noChangeArrowheads="1"/>
            </p:cNvSpPr>
            <p:nvPr/>
          </p:nvSpPr>
          <p:spPr bwMode="auto">
            <a:xfrm>
              <a:off x="2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3" name="Rectangle 1108"/>
            <p:cNvSpPr>
              <a:spLocks noChangeArrowheads="1"/>
            </p:cNvSpPr>
            <p:nvPr/>
          </p:nvSpPr>
          <p:spPr bwMode="auto">
            <a:xfrm>
              <a:off x="2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4" name="Rectangle 1109"/>
            <p:cNvSpPr>
              <a:spLocks noChangeArrowheads="1"/>
            </p:cNvSpPr>
            <p:nvPr/>
          </p:nvSpPr>
          <p:spPr bwMode="auto">
            <a:xfrm>
              <a:off x="2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5" name="Rectangle 1110"/>
            <p:cNvSpPr>
              <a:spLocks noChangeArrowheads="1"/>
            </p:cNvSpPr>
            <p:nvPr/>
          </p:nvSpPr>
          <p:spPr bwMode="auto">
            <a:xfrm>
              <a:off x="2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6" name="Rectangle 1111"/>
            <p:cNvSpPr>
              <a:spLocks noChangeArrowheads="1"/>
            </p:cNvSpPr>
            <p:nvPr/>
          </p:nvSpPr>
          <p:spPr bwMode="auto">
            <a:xfrm>
              <a:off x="2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7" name="Rectangle 1112"/>
            <p:cNvSpPr>
              <a:spLocks noChangeArrowheads="1"/>
            </p:cNvSpPr>
            <p:nvPr/>
          </p:nvSpPr>
          <p:spPr bwMode="auto">
            <a:xfrm>
              <a:off x="2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8" name="Rectangle 1113"/>
            <p:cNvSpPr>
              <a:spLocks noChangeArrowheads="1"/>
            </p:cNvSpPr>
            <p:nvPr/>
          </p:nvSpPr>
          <p:spPr bwMode="auto">
            <a:xfrm>
              <a:off x="2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69" name="Rectangle 1114"/>
            <p:cNvSpPr>
              <a:spLocks noChangeArrowheads="1"/>
            </p:cNvSpPr>
            <p:nvPr/>
          </p:nvSpPr>
          <p:spPr bwMode="auto">
            <a:xfrm>
              <a:off x="2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0" name="Rectangle 1115"/>
            <p:cNvSpPr>
              <a:spLocks noChangeArrowheads="1"/>
            </p:cNvSpPr>
            <p:nvPr/>
          </p:nvSpPr>
          <p:spPr bwMode="auto">
            <a:xfrm>
              <a:off x="2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1" name="Rectangle 1116"/>
            <p:cNvSpPr>
              <a:spLocks noChangeArrowheads="1"/>
            </p:cNvSpPr>
            <p:nvPr/>
          </p:nvSpPr>
          <p:spPr bwMode="auto">
            <a:xfrm>
              <a:off x="2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2" name="Rectangle 1117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3" name="Rectangle 1118"/>
            <p:cNvSpPr>
              <a:spLocks noChangeArrowheads="1"/>
            </p:cNvSpPr>
            <p:nvPr/>
          </p:nvSpPr>
          <p:spPr bwMode="auto">
            <a:xfrm>
              <a:off x="2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4" name="Rectangle 1119"/>
            <p:cNvSpPr>
              <a:spLocks noChangeArrowheads="1"/>
            </p:cNvSpPr>
            <p:nvPr/>
          </p:nvSpPr>
          <p:spPr bwMode="auto">
            <a:xfrm>
              <a:off x="2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5" name="Rectangle 1120"/>
            <p:cNvSpPr>
              <a:spLocks noChangeArrowheads="1"/>
            </p:cNvSpPr>
            <p:nvPr/>
          </p:nvSpPr>
          <p:spPr bwMode="auto">
            <a:xfrm>
              <a:off x="2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6" name="Rectangle 1121"/>
            <p:cNvSpPr>
              <a:spLocks noChangeArrowheads="1"/>
            </p:cNvSpPr>
            <p:nvPr/>
          </p:nvSpPr>
          <p:spPr bwMode="auto">
            <a:xfrm>
              <a:off x="2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7" name="Rectangle 1122"/>
            <p:cNvSpPr>
              <a:spLocks noChangeArrowheads="1"/>
            </p:cNvSpPr>
            <p:nvPr/>
          </p:nvSpPr>
          <p:spPr bwMode="auto">
            <a:xfrm>
              <a:off x="2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8" name="Rectangle 1123"/>
            <p:cNvSpPr>
              <a:spLocks noChangeArrowheads="1"/>
            </p:cNvSpPr>
            <p:nvPr/>
          </p:nvSpPr>
          <p:spPr bwMode="auto">
            <a:xfrm>
              <a:off x="2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79" name="Rectangle 1124"/>
            <p:cNvSpPr>
              <a:spLocks noChangeArrowheads="1"/>
            </p:cNvSpPr>
            <p:nvPr/>
          </p:nvSpPr>
          <p:spPr bwMode="auto">
            <a:xfrm>
              <a:off x="2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0" name="Rectangle 1125"/>
            <p:cNvSpPr>
              <a:spLocks noChangeArrowheads="1"/>
            </p:cNvSpPr>
            <p:nvPr/>
          </p:nvSpPr>
          <p:spPr bwMode="auto">
            <a:xfrm>
              <a:off x="2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1" name="Rectangle 1126"/>
            <p:cNvSpPr>
              <a:spLocks noChangeArrowheads="1"/>
            </p:cNvSpPr>
            <p:nvPr/>
          </p:nvSpPr>
          <p:spPr bwMode="auto">
            <a:xfrm>
              <a:off x="4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2" name="Rectangle 1127"/>
            <p:cNvSpPr>
              <a:spLocks noChangeArrowheads="1"/>
            </p:cNvSpPr>
            <p:nvPr/>
          </p:nvSpPr>
          <p:spPr bwMode="auto">
            <a:xfrm>
              <a:off x="4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3" name="Rectangle 1128"/>
            <p:cNvSpPr>
              <a:spLocks noChangeArrowheads="1"/>
            </p:cNvSpPr>
            <p:nvPr/>
          </p:nvSpPr>
          <p:spPr bwMode="auto">
            <a:xfrm>
              <a:off x="4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4" name="Rectangle 1129"/>
            <p:cNvSpPr>
              <a:spLocks noChangeArrowheads="1"/>
            </p:cNvSpPr>
            <p:nvPr/>
          </p:nvSpPr>
          <p:spPr bwMode="auto">
            <a:xfrm>
              <a:off x="4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5" name="Rectangle 1130"/>
            <p:cNvSpPr>
              <a:spLocks noChangeArrowheads="1"/>
            </p:cNvSpPr>
            <p:nvPr/>
          </p:nvSpPr>
          <p:spPr bwMode="auto">
            <a:xfrm>
              <a:off x="4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6" name="Rectangle 1131"/>
            <p:cNvSpPr>
              <a:spLocks noChangeArrowheads="1"/>
            </p:cNvSpPr>
            <p:nvPr/>
          </p:nvSpPr>
          <p:spPr bwMode="auto">
            <a:xfrm>
              <a:off x="4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7" name="Rectangle 1132"/>
            <p:cNvSpPr>
              <a:spLocks noChangeArrowheads="1"/>
            </p:cNvSpPr>
            <p:nvPr/>
          </p:nvSpPr>
          <p:spPr bwMode="auto">
            <a:xfrm>
              <a:off x="4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8" name="Rectangle 1133"/>
            <p:cNvSpPr>
              <a:spLocks noChangeArrowheads="1"/>
            </p:cNvSpPr>
            <p:nvPr/>
          </p:nvSpPr>
          <p:spPr bwMode="auto">
            <a:xfrm>
              <a:off x="4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89" name="Rectangle 1134"/>
            <p:cNvSpPr>
              <a:spLocks noChangeArrowheads="1"/>
            </p:cNvSpPr>
            <p:nvPr/>
          </p:nvSpPr>
          <p:spPr bwMode="auto">
            <a:xfrm>
              <a:off x="4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0" name="Rectangle 1135"/>
            <p:cNvSpPr>
              <a:spLocks noChangeArrowheads="1"/>
            </p:cNvSpPr>
            <p:nvPr/>
          </p:nvSpPr>
          <p:spPr bwMode="auto">
            <a:xfrm>
              <a:off x="4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1" name="Rectangle 1136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2" name="Rectangle 1137"/>
            <p:cNvSpPr>
              <a:spLocks noChangeArrowheads="1"/>
            </p:cNvSpPr>
            <p:nvPr/>
          </p:nvSpPr>
          <p:spPr bwMode="auto">
            <a:xfrm>
              <a:off x="4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3" name="Rectangle 1138"/>
            <p:cNvSpPr>
              <a:spLocks noChangeArrowheads="1"/>
            </p:cNvSpPr>
            <p:nvPr/>
          </p:nvSpPr>
          <p:spPr bwMode="auto">
            <a:xfrm>
              <a:off x="4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4" name="Rectangle 1139"/>
            <p:cNvSpPr>
              <a:spLocks noChangeArrowheads="1"/>
            </p:cNvSpPr>
            <p:nvPr/>
          </p:nvSpPr>
          <p:spPr bwMode="auto">
            <a:xfrm>
              <a:off x="4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5" name="Rectangle 1140"/>
            <p:cNvSpPr>
              <a:spLocks noChangeArrowheads="1"/>
            </p:cNvSpPr>
            <p:nvPr/>
          </p:nvSpPr>
          <p:spPr bwMode="auto">
            <a:xfrm>
              <a:off x="4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6" name="Rectangle 1141"/>
            <p:cNvSpPr>
              <a:spLocks noChangeArrowheads="1"/>
            </p:cNvSpPr>
            <p:nvPr/>
          </p:nvSpPr>
          <p:spPr bwMode="auto">
            <a:xfrm>
              <a:off x="4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7" name="Rectangle 1142"/>
            <p:cNvSpPr>
              <a:spLocks noChangeArrowheads="1"/>
            </p:cNvSpPr>
            <p:nvPr/>
          </p:nvSpPr>
          <p:spPr bwMode="auto">
            <a:xfrm>
              <a:off x="4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8" name="Rectangle 1143"/>
            <p:cNvSpPr>
              <a:spLocks noChangeArrowheads="1"/>
            </p:cNvSpPr>
            <p:nvPr/>
          </p:nvSpPr>
          <p:spPr bwMode="auto">
            <a:xfrm>
              <a:off x="4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99" name="Rectangle 1144"/>
            <p:cNvSpPr>
              <a:spLocks noChangeArrowheads="1"/>
            </p:cNvSpPr>
            <p:nvPr/>
          </p:nvSpPr>
          <p:spPr bwMode="auto">
            <a:xfrm>
              <a:off x="4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0" name="Rectangle 1145"/>
            <p:cNvSpPr>
              <a:spLocks noChangeArrowheads="1"/>
            </p:cNvSpPr>
            <p:nvPr/>
          </p:nvSpPr>
          <p:spPr bwMode="auto">
            <a:xfrm>
              <a:off x="4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1" name="Rectangle 1146"/>
            <p:cNvSpPr>
              <a:spLocks noChangeArrowheads="1"/>
            </p:cNvSpPr>
            <p:nvPr/>
          </p:nvSpPr>
          <p:spPr bwMode="auto">
            <a:xfrm>
              <a:off x="4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2" name="Rectangle 1147"/>
            <p:cNvSpPr>
              <a:spLocks noChangeArrowheads="1"/>
            </p:cNvSpPr>
            <p:nvPr/>
          </p:nvSpPr>
          <p:spPr bwMode="auto">
            <a:xfrm>
              <a:off x="4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3" name="Rectangle 1148"/>
            <p:cNvSpPr>
              <a:spLocks noChangeArrowheads="1"/>
            </p:cNvSpPr>
            <p:nvPr/>
          </p:nvSpPr>
          <p:spPr bwMode="auto">
            <a:xfrm>
              <a:off x="4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4" name="Rectangle 1149"/>
            <p:cNvSpPr>
              <a:spLocks noChangeArrowheads="1"/>
            </p:cNvSpPr>
            <p:nvPr/>
          </p:nvSpPr>
          <p:spPr bwMode="auto">
            <a:xfrm>
              <a:off x="4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5" name="Rectangle 1150"/>
            <p:cNvSpPr>
              <a:spLocks noChangeArrowheads="1"/>
            </p:cNvSpPr>
            <p:nvPr/>
          </p:nvSpPr>
          <p:spPr bwMode="auto">
            <a:xfrm>
              <a:off x="4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6" name="Rectangle 1151"/>
            <p:cNvSpPr>
              <a:spLocks noChangeArrowheads="1"/>
            </p:cNvSpPr>
            <p:nvPr/>
          </p:nvSpPr>
          <p:spPr bwMode="auto">
            <a:xfrm>
              <a:off x="4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7" name="Rectangle 1152"/>
            <p:cNvSpPr>
              <a:spLocks noChangeArrowheads="1"/>
            </p:cNvSpPr>
            <p:nvPr/>
          </p:nvSpPr>
          <p:spPr bwMode="auto">
            <a:xfrm>
              <a:off x="4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8" name="Rectangle 1153"/>
            <p:cNvSpPr>
              <a:spLocks noChangeArrowheads="1"/>
            </p:cNvSpPr>
            <p:nvPr/>
          </p:nvSpPr>
          <p:spPr bwMode="auto">
            <a:xfrm>
              <a:off x="5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09" name="Rectangle 1154"/>
            <p:cNvSpPr>
              <a:spLocks noChangeArrowheads="1"/>
            </p:cNvSpPr>
            <p:nvPr/>
          </p:nvSpPr>
          <p:spPr bwMode="auto">
            <a:xfrm>
              <a:off x="5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0" name="Rectangle 1155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1" name="Rectangle 1156"/>
            <p:cNvSpPr>
              <a:spLocks noChangeArrowheads="1"/>
            </p:cNvSpPr>
            <p:nvPr/>
          </p:nvSpPr>
          <p:spPr bwMode="auto">
            <a:xfrm>
              <a:off x="5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2" name="Rectangle 1157"/>
            <p:cNvSpPr>
              <a:spLocks noChangeArrowheads="1"/>
            </p:cNvSpPr>
            <p:nvPr/>
          </p:nvSpPr>
          <p:spPr bwMode="auto">
            <a:xfrm>
              <a:off x="5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3" name="Rectangle 1158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4" name="Rectangle 1159"/>
            <p:cNvSpPr>
              <a:spLocks noChangeArrowheads="1"/>
            </p:cNvSpPr>
            <p:nvPr/>
          </p:nvSpPr>
          <p:spPr bwMode="auto">
            <a:xfrm>
              <a:off x="5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5" name="Rectangle 1160"/>
            <p:cNvSpPr>
              <a:spLocks noChangeArrowheads="1"/>
            </p:cNvSpPr>
            <p:nvPr/>
          </p:nvSpPr>
          <p:spPr bwMode="auto">
            <a:xfrm>
              <a:off x="5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6" name="Rectangle 1161"/>
            <p:cNvSpPr>
              <a:spLocks noChangeArrowheads="1"/>
            </p:cNvSpPr>
            <p:nvPr/>
          </p:nvSpPr>
          <p:spPr bwMode="auto">
            <a:xfrm>
              <a:off x="5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7" name="Rectangle 1162"/>
            <p:cNvSpPr>
              <a:spLocks noChangeArrowheads="1"/>
            </p:cNvSpPr>
            <p:nvPr/>
          </p:nvSpPr>
          <p:spPr bwMode="auto">
            <a:xfrm>
              <a:off x="5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8" name="Rectangle 1163"/>
            <p:cNvSpPr>
              <a:spLocks noChangeArrowheads="1"/>
            </p:cNvSpPr>
            <p:nvPr/>
          </p:nvSpPr>
          <p:spPr bwMode="auto">
            <a:xfrm>
              <a:off x="5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19" name="Rectangle 1164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0" name="Rectangle 1165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1" name="Rectangle 1166"/>
            <p:cNvSpPr>
              <a:spLocks noChangeArrowheads="1"/>
            </p:cNvSpPr>
            <p:nvPr/>
          </p:nvSpPr>
          <p:spPr bwMode="auto">
            <a:xfrm>
              <a:off x="5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2" name="Rectangle 1167"/>
            <p:cNvSpPr>
              <a:spLocks noChangeArrowheads="1"/>
            </p:cNvSpPr>
            <p:nvPr/>
          </p:nvSpPr>
          <p:spPr bwMode="auto">
            <a:xfrm>
              <a:off x="5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3" name="Rectangle 1168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4" name="Rectangle 1169"/>
            <p:cNvSpPr>
              <a:spLocks noChangeArrowheads="1"/>
            </p:cNvSpPr>
            <p:nvPr/>
          </p:nvSpPr>
          <p:spPr bwMode="auto">
            <a:xfrm>
              <a:off x="5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5" name="Rectangle 1170"/>
            <p:cNvSpPr>
              <a:spLocks noChangeArrowheads="1"/>
            </p:cNvSpPr>
            <p:nvPr/>
          </p:nvSpPr>
          <p:spPr bwMode="auto">
            <a:xfrm>
              <a:off x="5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6" name="Rectangle 1171"/>
            <p:cNvSpPr>
              <a:spLocks noChangeArrowheads="1"/>
            </p:cNvSpPr>
            <p:nvPr/>
          </p:nvSpPr>
          <p:spPr bwMode="auto">
            <a:xfrm>
              <a:off x="5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7" name="Rectangle 1172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8" name="Rectangle 1173"/>
            <p:cNvSpPr>
              <a:spLocks noChangeArrowheads="1"/>
            </p:cNvSpPr>
            <p:nvPr/>
          </p:nvSpPr>
          <p:spPr bwMode="auto">
            <a:xfrm>
              <a:off x="5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29" name="Rectangle 1174"/>
            <p:cNvSpPr>
              <a:spLocks noChangeArrowheads="1"/>
            </p:cNvSpPr>
            <p:nvPr/>
          </p:nvSpPr>
          <p:spPr bwMode="auto">
            <a:xfrm>
              <a:off x="5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0" name="Rectangle 1175"/>
            <p:cNvSpPr>
              <a:spLocks noChangeArrowheads="1"/>
            </p:cNvSpPr>
            <p:nvPr/>
          </p:nvSpPr>
          <p:spPr bwMode="auto">
            <a:xfrm>
              <a:off x="5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1" name="Rectangle 1176"/>
            <p:cNvSpPr>
              <a:spLocks noChangeArrowheads="1"/>
            </p:cNvSpPr>
            <p:nvPr/>
          </p:nvSpPr>
          <p:spPr bwMode="auto">
            <a:xfrm>
              <a:off x="5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2" name="Rectangle 1177"/>
            <p:cNvSpPr>
              <a:spLocks noChangeArrowheads="1"/>
            </p:cNvSpPr>
            <p:nvPr/>
          </p:nvSpPr>
          <p:spPr bwMode="auto">
            <a:xfrm>
              <a:off x="5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3" name="Rectangle 1178"/>
            <p:cNvSpPr>
              <a:spLocks noChangeArrowheads="1"/>
            </p:cNvSpPr>
            <p:nvPr/>
          </p:nvSpPr>
          <p:spPr bwMode="auto">
            <a:xfrm>
              <a:off x="5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4" name="Rectangle 1179"/>
            <p:cNvSpPr>
              <a:spLocks noChangeArrowheads="1"/>
            </p:cNvSpPr>
            <p:nvPr/>
          </p:nvSpPr>
          <p:spPr bwMode="auto">
            <a:xfrm>
              <a:off x="5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5" name="Rectangle 1180"/>
            <p:cNvSpPr>
              <a:spLocks noChangeArrowheads="1"/>
            </p:cNvSpPr>
            <p:nvPr/>
          </p:nvSpPr>
          <p:spPr bwMode="auto">
            <a:xfrm>
              <a:off x="72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6" name="Rectangle 1181"/>
            <p:cNvSpPr>
              <a:spLocks noChangeArrowheads="1"/>
            </p:cNvSpPr>
            <p:nvPr/>
          </p:nvSpPr>
          <p:spPr bwMode="auto">
            <a:xfrm>
              <a:off x="72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7" name="Rectangle 1182"/>
            <p:cNvSpPr>
              <a:spLocks noChangeArrowheads="1"/>
            </p:cNvSpPr>
            <p:nvPr/>
          </p:nvSpPr>
          <p:spPr bwMode="auto">
            <a:xfrm>
              <a:off x="72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8" name="Rectangle 1183"/>
            <p:cNvSpPr>
              <a:spLocks noChangeArrowheads="1"/>
            </p:cNvSpPr>
            <p:nvPr/>
          </p:nvSpPr>
          <p:spPr bwMode="auto">
            <a:xfrm>
              <a:off x="72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39" name="Rectangle 1184"/>
            <p:cNvSpPr>
              <a:spLocks noChangeArrowheads="1"/>
            </p:cNvSpPr>
            <p:nvPr/>
          </p:nvSpPr>
          <p:spPr bwMode="auto">
            <a:xfrm>
              <a:off x="72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0" name="Rectangle 118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1" name="Rectangle 1186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2" name="Rectangle 1187"/>
            <p:cNvSpPr>
              <a:spLocks noChangeArrowheads="1"/>
            </p:cNvSpPr>
            <p:nvPr/>
          </p:nvSpPr>
          <p:spPr bwMode="auto">
            <a:xfrm>
              <a:off x="72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3" name="Rectangle 1188"/>
            <p:cNvSpPr>
              <a:spLocks noChangeArrowheads="1"/>
            </p:cNvSpPr>
            <p:nvPr/>
          </p:nvSpPr>
          <p:spPr bwMode="auto">
            <a:xfrm>
              <a:off x="72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4" name="Rectangle 1189"/>
            <p:cNvSpPr>
              <a:spLocks noChangeArrowheads="1"/>
            </p:cNvSpPr>
            <p:nvPr/>
          </p:nvSpPr>
          <p:spPr bwMode="auto">
            <a:xfrm>
              <a:off x="72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5" name="Rectangle 1190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6" name="Rectangle 1191"/>
            <p:cNvSpPr>
              <a:spLocks noChangeArrowheads="1"/>
            </p:cNvSpPr>
            <p:nvPr/>
          </p:nvSpPr>
          <p:spPr bwMode="auto">
            <a:xfrm>
              <a:off x="72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7" name="Rectangle 1192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8" name="Rectangle 1193"/>
            <p:cNvSpPr>
              <a:spLocks noChangeArrowheads="1"/>
            </p:cNvSpPr>
            <p:nvPr/>
          </p:nvSpPr>
          <p:spPr bwMode="auto">
            <a:xfrm>
              <a:off x="72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49" name="Rectangle 1194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0" name="Rectangle 1195"/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1" name="Rectangle 1196"/>
            <p:cNvSpPr>
              <a:spLocks noChangeArrowheads="1"/>
            </p:cNvSpPr>
            <p:nvPr/>
          </p:nvSpPr>
          <p:spPr bwMode="auto">
            <a:xfrm>
              <a:off x="72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2" name="Rectangle 1197"/>
            <p:cNvSpPr>
              <a:spLocks noChangeArrowheads="1"/>
            </p:cNvSpPr>
            <p:nvPr/>
          </p:nvSpPr>
          <p:spPr bwMode="auto">
            <a:xfrm>
              <a:off x="72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3" name="Rectangle 1198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4" name="Rectangle 1199"/>
            <p:cNvSpPr>
              <a:spLocks noChangeArrowheads="1"/>
            </p:cNvSpPr>
            <p:nvPr/>
          </p:nvSpPr>
          <p:spPr bwMode="auto">
            <a:xfrm>
              <a:off x="72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5" name="Rectangle 1200"/>
            <p:cNvSpPr>
              <a:spLocks noChangeArrowheads="1"/>
            </p:cNvSpPr>
            <p:nvPr/>
          </p:nvSpPr>
          <p:spPr bwMode="auto">
            <a:xfrm>
              <a:off x="72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6" name="Rectangle 1201"/>
            <p:cNvSpPr>
              <a:spLocks noChangeArrowheads="1"/>
            </p:cNvSpPr>
            <p:nvPr/>
          </p:nvSpPr>
          <p:spPr bwMode="auto">
            <a:xfrm>
              <a:off x="72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7" name="Rectangle 1202"/>
            <p:cNvSpPr>
              <a:spLocks noChangeArrowheads="1"/>
            </p:cNvSpPr>
            <p:nvPr/>
          </p:nvSpPr>
          <p:spPr bwMode="auto">
            <a:xfrm>
              <a:off x="72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8" name="Rectangle 1203"/>
            <p:cNvSpPr>
              <a:spLocks noChangeArrowheads="1"/>
            </p:cNvSpPr>
            <p:nvPr/>
          </p:nvSpPr>
          <p:spPr bwMode="auto">
            <a:xfrm>
              <a:off x="72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59" name="Rectangle 1204"/>
            <p:cNvSpPr>
              <a:spLocks noChangeArrowheads="1"/>
            </p:cNvSpPr>
            <p:nvPr/>
          </p:nvSpPr>
          <p:spPr bwMode="auto">
            <a:xfrm>
              <a:off x="72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0" name="Rectangle 1205"/>
            <p:cNvSpPr>
              <a:spLocks noChangeArrowheads="1"/>
            </p:cNvSpPr>
            <p:nvPr/>
          </p:nvSpPr>
          <p:spPr bwMode="auto">
            <a:xfrm>
              <a:off x="72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1" name="Rectangle 1206"/>
            <p:cNvSpPr>
              <a:spLocks noChangeArrowheads="1"/>
            </p:cNvSpPr>
            <p:nvPr/>
          </p:nvSpPr>
          <p:spPr bwMode="auto">
            <a:xfrm>
              <a:off x="72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2" name="Rectangle 1207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3" name="Rectangle 1208"/>
            <p:cNvSpPr>
              <a:spLocks noChangeArrowheads="1"/>
            </p:cNvSpPr>
            <p:nvPr/>
          </p:nvSpPr>
          <p:spPr bwMode="auto">
            <a:xfrm>
              <a:off x="86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4" name="Rectangle 1209"/>
            <p:cNvSpPr>
              <a:spLocks noChangeArrowheads="1"/>
            </p:cNvSpPr>
            <p:nvPr/>
          </p:nvSpPr>
          <p:spPr bwMode="auto">
            <a:xfrm>
              <a:off x="86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5" name="Rectangle 1210"/>
            <p:cNvSpPr>
              <a:spLocks noChangeArrowheads="1"/>
            </p:cNvSpPr>
            <p:nvPr/>
          </p:nvSpPr>
          <p:spPr bwMode="auto">
            <a:xfrm>
              <a:off x="86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6" name="Rectangle 1211"/>
            <p:cNvSpPr>
              <a:spLocks noChangeArrowheads="1"/>
            </p:cNvSpPr>
            <p:nvPr/>
          </p:nvSpPr>
          <p:spPr bwMode="auto">
            <a:xfrm>
              <a:off x="86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7" name="Rectangle 1212"/>
            <p:cNvSpPr>
              <a:spLocks noChangeArrowheads="1"/>
            </p:cNvSpPr>
            <p:nvPr/>
          </p:nvSpPr>
          <p:spPr bwMode="auto">
            <a:xfrm>
              <a:off x="86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8" name="Rectangle 1213"/>
            <p:cNvSpPr>
              <a:spLocks noChangeArrowheads="1"/>
            </p:cNvSpPr>
            <p:nvPr/>
          </p:nvSpPr>
          <p:spPr bwMode="auto">
            <a:xfrm>
              <a:off x="86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69" name="Rectangle 1214"/>
            <p:cNvSpPr>
              <a:spLocks noChangeArrowheads="1"/>
            </p:cNvSpPr>
            <p:nvPr/>
          </p:nvSpPr>
          <p:spPr bwMode="auto">
            <a:xfrm>
              <a:off x="86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0" name="Rectangle 1215"/>
            <p:cNvSpPr>
              <a:spLocks noChangeArrowheads="1"/>
            </p:cNvSpPr>
            <p:nvPr/>
          </p:nvSpPr>
          <p:spPr bwMode="auto">
            <a:xfrm>
              <a:off x="86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1" name="Rectangle 1216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2" name="Rectangle 1217"/>
            <p:cNvSpPr>
              <a:spLocks noChangeArrowheads="1"/>
            </p:cNvSpPr>
            <p:nvPr/>
          </p:nvSpPr>
          <p:spPr bwMode="auto">
            <a:xfrm>
              <a:off x="86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3" name="Rectangle 1218"/>
            <p:cNvSpPr>
              <a:spLocks noChangeArrowheads="1"/>
            </p:cNvSpPr>
            <p:nvPr/>
          </p:nvSpPr>
          <p:spPr bwMode="auto">
            <a:xfrm>
              <a:off x="86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4" name="Rectangle 1219"/>
            <p:cNvSpPr>
              <a:spLocks noChangeArrowheads="1"/>
            </p:cNvSpPr>
            <p:nvPr/>
          </p:nvSpPr>
          <p:spPr bwMode="auto">
            <a:xfrm>
              <a:off x="86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5" name="Rectangle 1220"/>
            <p:cNvSpPr>
              <a:spLocks noChangeArrowheads="1"/>
            </p:cNvSpPr>
            <p:nvPr/>
          </p:nvSpPr>
          <p:spPr bwMode="auto">
            <a:xfrm>
              <a:off x="86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6" name="Rectangle 1221"/>
            <p:cNvSpPr>
              <a:spLocks noChangeArrowheads="1"/>
            </p:cNvSpPr>
            <p:nvPr/>
          </p:nvSpPr>
          <p:spPr bwMode="auto">
            <a:xfrm>
              <a:off x="86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7" name="Rectangle 1222"/>
            <p:cNvSpPr>
              <a:spLocks noChangeArrowheads="1"/>
            </p:cNvSpPr>
            <p:nvPr/>
          </p:nvSpPr>
          <p:spPr bwMode="auto">
            <a:xfrm>
              <a:off x="86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8" name="Rectangle 1223"/>
            <p:cNvSpPr>
              <a:spLocks noChangeArrowheads="1"/>
            </p:cNvSpPr>
            <p:nvPr/>
          </p:nvSpPr>
          <p:spPr bwMode="auto">
            <a:xfrm>
              <a:off x="86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79" name="Rectangle 1224"/>
            <p:cNvSpPr>
              <a:spLocks noChangeArrowheads="1"/>
            </p:cNvSpPr>
            <p:nvPr/>
          </p:nvSpPr>
          <p:spPr bwMode="auto">
            <a:xfrm>
              <a:off x="86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0" name="Rectangle 1225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1" name="Rectangle 1226"/>
            <p:cNvSpPr>
              <a:spLocks noChangeArrowheads="1"/>
            </p:cNvSpPr>
            <p:nvPr/>
          </p:nvSpPr>
          <p:spPr bwMode="auto">
            <a:xfrm>
              <a:off x="86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2" name="Rectangle 1227"/>
            <p:cNvSpPr>
              <a:spLocks noChangeArrowheads="1"/>
            </p:cNvSpPr>
            <p:nvPr/>
          </p:nvSpPr>
          <p:spPr bwMode="auto">
            <a:xfrm>
              <a:off x="86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3" name="Rectangle 1228"/>
            <p:cNvSpPr>
              <a:spLocks noChangeArrowheads="1"/>
            </p:cNvSpPr>
            <p:nvPr/>
          </p:nvSpPr>
          <p:spPr bwMode="auto">
            <a:xfrm>
              <a:off x="86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4" name="Rectangle 1229"/>
            <p:cNvSpPr>
              <a:spLocks noChangeArrowheads="1"/>
            </p:cNvSpPr>
            <p:nvPr/>
          </p:nvSpPr>
          <p:spPr bwMode="auto">
            <a:xfrm>
              <a:off x="86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5" name="Rectangle 1230"/>
            <p:cNvSpPr>
              <a:spLocks noChangeArrowheads="1"/>
            </p:cNvSpPr>
            <p:nvPr/>
          </p:nvSpPr>
          <p:spPr bwMode="auto">
            <a:xfrm>
              <a:off x="86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6" name="Rectangle 1231"/>
            <p:cNvSpPr>
              <a:spLocks noChangeArrowheads="1"/>
            </p:cNvSpPr>
            <p:nvPr/>
          </p:nvSpPr>
          <p:spPr bwMode="auto">
            <a:xfrm>
              <a:off x="86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7" name="Rectangle 1232"/>
            <p:cNvSpPr>
              <a:spLocks noChangeArrowheads="1"/>
            </p:cNvSpPr>
            <p:nvPr/>
          </p:nvSpPr>
          <p:spPr bwMode="auto">
            <a:xfrm>
              <a:off x="86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8" name="Rectangle 1233"/>
            <p:cNvSpPr>
              <a:spLocks noChangeArrowheads="1"/>
            </p:cNvSpPr>
            <p:nvPr/>
          </p:nvSpPr>
          <p:spPr bwMode="auto">
            <a:xfrm>
              <a:off x="86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89" name="Rectangle 1234"/>
            <p:cNvSpPr>
              <a:spLocks noChangeArrowheads="1"/>
            </p:cNvSpPr>
            <p:nvPr/>
          </p:nvSpPr>
          <p:spPr bwMode="auto">
            <a:xfrm>
              <a:off x="100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0" name="Rectangle 1235"/>
            <p:cNvSpPr>
              <a:spLocks noChangeArrowheads="1"/>
            </p:cNvSpPr>
            <p:nvPr/>
          </p:nvSpPr>
          <p:spPr bwMode="auto">
            <a:xfrm>
              <a:off x="100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1" name="Rectangle 1236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2" name="Rectangle 1237"/>
            <p:cNvSpPr>
              <a:spLocks noChangeArrowheads="1"/>
            </p:cNvSpPr>
            <p:nvPr/>
          </p:nvSpPr>
          <p:spPr bwMode="auto">
            <a:xfrm>
              <a:off x="100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3" name="Rectangle 1238"/>
            <p:cNvSpPr>
              <a:spLocks noChangeArrowheads="1"/>
            </p:cNvSpPr>
            <p:nvPr/>
          </p:nvSpPr>
          <p:spPr bwMode="auto">
            <a:xfrm>
              <a:off x="100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4" name="Rectangle 1239"/>
            <p:cNvSpPr>
              <a:spLocks noChangeArrowheads="1"/>
            </p:cNvSpPr>
            <p:nvPr/>
          </p:nvSpPr>
          <p:spPr bwMode="auto">
            <a:xfrm>
              <a:off x="100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5" name="Rectangle 1240"/>
            <p:cNvSpPr>
              <a:spLocks noChangeArrowheads="1"/>
            </p:cNvSpPr>
            <p:nvPr/>
          </p:nvSpPr>
          <p:spPr bwMode="auto">
            <a:xfrm>
              <a:off x="100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6" name="Rectangle 1241"/>
            <p:cNvSpPr>
              <a:spLocks noChangeArrowheads="1"/>
            </p:cNvSpPr>
            <p:nvPr/>
          </p:nvSpPr>
          <p:spPr bwMode="auto">
            <a:xfrm>
              <a:off x="100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7" name="Rectangle 1242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8" name="Rectangle 1243"/>
            <p:cNvSpPr>
              <a:spLocks noChangeArrowheads="1"/>
            </p:cNvSpPr>
            <p:nvPr/>
          </p:nvSpPr>
          <p:spPr bwMode="auto">
            <a:xfrm>
              <a:off x="100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199" name="Rectangle 1244"/>
            <p:cNvSpPr>
              <a:spLocks noChangeArrowheads="1"/>
            </p:cNvSpPr>
            <p:nvPr/>
          </p:nvSpPr>
          <p:spPr bwMode="auto">
            <a:xfrm>
              <a:off x="100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0" name="Rectangle 1245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1" name="Rectangle 1246"/>
            <p:cNvSpPr>
              <a:spLocks noChangeArrowheads="1"/>
            </p:cNvSpPr>
            <p:nvPr/>
          </p:nvSpPr>
          <p:spPr bwMode="auto">
            <a:xfrm>
              <a:off x="100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2" name="Rectangle 1247"/>
            <p:cNvSpPr>
              <a:spLocks noChangeArrowheads="1"/>
            </p:cNvSpPr>
            <p:nvPr/>
          </p:nvSpPr>
          <p:spPr bwMode="auto">
            <a:xfrm>
              <a:off x="100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3" name="Rectangle 1248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4" name="Rectangle 1249"/>
            <p:cNvSpPr>
              <a:spLocks noChangeArrowheads="1"/>
            </p:cNvSpPr>
            <p:nvPr/>
          </p:nvSpPr>
          <p:spPr bwMode="auto">
            <a:xfrm>
              <a:off x="100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5" name="Rectangle 1250"/>
            <p:cNvSpPr>
              <a:spLocks noChangeArrowheads="1"/>
            </p:cNvSpPr>
            <p:nvPr/>
          </p:nvSpPr>
          <p:spPr bwMode="auto">
            <a:xfrm>
              <a:off x="100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6" name="Rectangle 1251"/>
            <p:cNvSpPr>
              <a:spLocks noChangeArrowheads="1"/>
            </p:cNvSpPr>
            <p:nvPr/>
          </p:nvSpPr>
          <p:spPr bwMode="auto">
            <a:xfrm>
              <a:off x="100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7" name="Rectangle 1252"/>
            <p:cNvSpPr>
              <a:spLocks noChangeArrowheads="1"/>
            </p:cNvSpPr>
            <p:nvPr/>
          </p:nvSpPr>
          <p:spPr bwMode="auto">
            <a:xfrm>
              <a:off x="100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8" name="Rectangle 1253"/>
            <p:cNvSpPr>
              <a:spLocks noChangeArrowheads="1"/>
            </p:cNvSpPr>
            <p:nvPr/>
          </p:nvSpPr>
          <p:spPr bwMode="auto">
            <a:xfrm>
              <a:off x="100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09" name="Rectangle 1254"/>
            <p:cNvSpPr>
              <a:spLocks noChangeArrowheads="1"/>
            </p:cNvSpPr>
            <p:nvPr/>
          </p:nvSpPr>
          <p:spPr bwMode="auto">
            <a:xfrm>
              <a:off x="100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0" name="Rectangle 1255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1" name="Rectangle 1256"/>
            <p:cNvSpPr>
              <a:spLocks noChangeArrowheads="1"/>
            </p:cNvSpPr>
            <p:nvPr/>
          </p:nvSpPr>
          <p:spPr bwMode="auto">
            <a:xfrm>
              <a:off x="100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2" name="Rectangle 1257"/>
            <p:cNvSpPr>
              <a:spLocks noChangeArrowheads="1"/>
            </p:cNvSpPr>
            <p:nvPr/>
          </p:nvSpPr>
          <p:spPr bwMode="auto">
            <a:xfrm>
              <a:off x="100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3" name="Rectangle 1258"/>
            <p:cNvSpPr>
              <a:spLocks noChangeArrowheads="1"/>
            </p:cNvSpPr>
            <p:nvPr/>
          </p:nvSpPr>
          <p:spPr bwMode="auto">
            <a:xfrm>
              <a:off x="100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4" name="Rectangle 1259"/>
            <p:cNvSpPr>
              <a:spLocks noChangeArrowheads="1"/>
            </p:cNvSpPr>
            <p:nvPr/>
          </p:nvSpPr>
          <p:spPr bwMode="auto">
            <a:xfrm>
              <a:off x="100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5" name="Rectangle 1260"/>
            <p:cNvSpPr>
              <a:spLocks noChangeArrowheads="1"/>
            </p:cNvSpPr>
            <p:nvPr/>
          </p:nvSpPr>
          <p:spPr bwMode="auto">
            <a:xfrm>
              <a:off x="100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6" name="Rectangle 1261"/>
            <p:cNvSpPr>
              <a:spLocks noChangeArrowheads="1"/>
            </p:cNvSpPr>
            <p:nvPr/>
          </p:nvSpPr>
          <p:spPr bwMode="auto">
            <a:xfrm>
              <a:off x="115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7" name="Rectangle 1262"/>
            <p:cNvSpPr>
              <a:spLocks noChangeArrowheads="1"/>
            </p:cNvSpPr>
            <p:nvPr/>
          </p:nvSpPr>
          <p:spPr bwMode="auto">
            <a:xfrm>
              <a:off x="115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8" name="Rectangle 1263"/>
            <p:cNvSpPr>
              <a:spLocks noChangeArrowheads="1"/>
            </p:cNvSpPr>
            <p:nvPr/>
          </p:nvSpPr>
          <p:spPr bwMode="auto">
            <a:xfrm>
              <a:off x="115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19" name="Rectangle 1264"/>
            <p:cNvSpPr>
              <a:spLocks noChangeArrowheads="1"/>
            </p:cNvSpPr>
            <p:nvPr/>
          </p:nvSpPr>
          <p:spPr bwMode="auto">
            <a:xfrm>
              <a:off x="115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0" name="Rectangle 1265"/>
            <p:cNvSpPr>
              <a:spLocks noChangeArrowheads="1"/>
            </p:cNvSpPr>
            <p:nvPr/>
          </p:nvSpPr>
          <p:spPr bwMode="auto">
            <a:xfrm>
              <a:off x="115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1" name="Rectangle 1266"/>
            <p:cNvSpPr>
              <a:spLocks noChangeArrowheads="1"/>
            </p:cNvSpPr>
            <p:nvPr/>
          </p:nvSpPr>
          <p:spPr bwMode="auto">
            <a:xfrm>
              <a:off x="115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2" name="Rectangle 1267"/>
            <p:cNvSpPr>
              <a:spLocks noChangeArrowheads="1"/>
            </p:cNvSpPr>
            <p:nvPr/>
          </p:nvSpPr>
          <p:spPr bwMode="auto">
            <a:xfrm>
              <a:off x="115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3" name="Rectangle 1268"/>
            <p:cNvSpPr>
              <a:spLocks noChangeArrowheads="1"/>
            </p:cNvSpPr>
            <p:nvPr/>
          </p:nvSpPr>
          <p:spPr bwMode="auto">
            <a:xfrm>
              <a:off x="115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4" name="Rectangle 1269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5" name="Rectangle 1270"/>
            <p:cNvSpPr>
              <a:spLocks noChangeArrowheads="1"/>
            </p:cNvSpPr>
            <p:nvPr/>
          </p:nvSpPr>
          <p:spPr bwMode="auto">
            <a:xfrm>
              <a:off x="115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6" name="Rectangle 1271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7" name="Rectangle 1272"/>
            <p:cNvSpPr>
              <a:spLocks noChangeArrowheads="1"/>
            </p:cNvSpPr>
            <p:nvPr/>
          </p:nvSpPr>
          <p:spPr bwMode="auto">
            <a:xfrm>
              <a:off x="115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8" name="Rectangle 1273"/>
            <p:cNvSpPr>
              <a:spLocks noChangeArrowheads="1"/>
            </p:cNvSpPr>
            <p:nvPr/>
          </p:nvSpPr>
          <p:spPr bwMode="auto">
            <a:xfrm>
              <a:off x="115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29" name="Rectangle 1274"/>
            <p:cNvSpPr>
              <a:spLocks noChangeArrowheads="1"/>
            </p:cNvSpPr>
            <p:nvPr/>
          </p:nvSpPr>
          <p:spPr bwMode="auto">
            <a:xfrm>
              <a:off x="115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0" name="Rectangle 1275"/>
            <p:cNvSpPr>
              <a:spLocks noChangeArrowheads="1"/>
            </p:cNvSpPr>
            <p:nvPr/>
          </p:nvSpPr>
          <p:spPr bwMode="auto">
            <a:xfrm>
              <a:off x="115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1" name="Rectangle 1276"/>
            <p:cNvSpPr>
              <a:spLocks noChangeArrowheads="1"/>
            </p:cNvSpPr>
            <p:nvPr/>
          </p:nvSpPr>
          <p:spPr bwMode="auto">
            <a:xfrm>
              <a:off x="115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2" name="Rectangle 1277"/>
            <p:cNvSpPr>
              <a:spLocks noChangeArrowheads="1"/>
            </p:cNvSpPr>
            <p:nvPr/>
          </p:nvSpPr>
          <p:spPr bwMode="auto">
            <a:xfrm>
              <a:off x="115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3" name="Rectangle 1278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4" name="Rectangle 1279"/>
            <p:cNvSpPr>
              <a:spLocks noChangeArrowheads="1"/>
            </p:cNvSpPr>
            <p:nvPr/>
          </p:nvSpPr>
          <p:spPr bwMode="auto">
            <a:xfrm>
              <a:off x="115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5" name="Rectangle 1280"/>
            <p:cNvSpPr>
              <a:spLocks noChangeArrowheads="1"/>
            </p:cNvSpPr>
            <p:nvPr/>
          </p:nvSpPr>
          <p:spPr bwMode="auto">
            <a:xfrm>
              <a:off x="115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6" name="Rectangle 1281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7" name="Rectangle 1282"/>
            <p:cNvSpPr>
              <a:spLocks noChangeArrowheads="1"/>
            </p:cNvSpPr>
            <p:nvPr/>
          </p:nvSpPr>
          <p:spPr bwMode="auto">
            <a:xfrm>
              <a:off x="115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8" name="Rectangle 1283"/>
            <p:cNvSpPr>
              <a:spLocks noChangeArrowheads="1"/>
            </p:cNvSpPr>
            <p:nvPr/>
          </p:nvSpPr>
          <p:spPr bwMode="auto">
            <a:xfrm>
              <a:off x="115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39" name="Rectangle 1284"/>
            <p:cNvSpPr>
              <a:spLocks noChangeArrowheads="1"/>
            </p:cNvSpPr>
            <p:nvPr/>
          </p:nvSpPr>
          <p:spPr bwMode="auto">
            <a:xfrm>
              <a:off x="115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0" name="Rectangle 1285"/>
            <p:cNvSpPr>
              <a:spLocks noChangeArrowheads="1"/>
            </p:cNvSpPr>
            <p:nvPr/>
          </p:nvSpPr>
          <p:spPr bwMode="auto">
            <a:xfrm>
              <a:off x="115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1" name="Rectangle 1286"/>
            <p:cNvSpPr>
              <a:spLocks noChangeArrowheads="1"/>
            </p:cNvSpPr>
            <p:nvPr/>
          </p:nvSpPr>
          <p:spPr bwMode="auto">
            <a:xfrm>
              <a:off x="115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2" name="Rectangle 1287"/>
            <p:cNvSpPr>
              <a:spLocks noChangeArrowheads="1"/>
            </p:cNvSpPr>
            <p:nvPr/>
          </p:nvSpPr>
          <p:spPr bwMode="auto">
            <a:xfrm>
              <a:off x="115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3" name="Rectangle 1288"/>
            <p:cNvSpPr>
              <a:spLocks noChangeArrowheads="1"/>
            </p:cNvSpPr>
            <p:nvPr/>
          </p:nvSpPr>
          <p:spPr bwMode="auto">
            <a:xfrm>
              <a:off x="129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4" name="Rectangle 1289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5" name="Rectangle 1290"/>
            <p:cNvSpPr>
              <a:spLocks noChangeArrowheads="1"/>
            </p:cNvSpPr>
            <p:nvPr/>
          </p:nvSpPr>
          <p:spPr bwMode="auto">
            <a:xfrm>
              <a:off x="129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6" name="Rectangle 1291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7" name="Rectangle 1292"/>
            <p:cNvSpPr>
              <a:spLocks noChangeArrowheads="1"/>
            </p:cNvSpPr>
            <p:nvPr/>
          </p:nvSpPr>
          <p:spPr bwMode="auto">
            <a:xfrm>
              <a:off x="129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8" name="Rectangle 1293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49" name="Rectangle 1294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0" name="Rectangle 1295"/>
            <p:cNvSpPr>
              <a:spLocks noChangeArrowheads="1"/>
            </p:cNvSpPr>
            <p:nvPr/>
          </p:nvSpPr>
          <p:spPr bwMode="auto">
            <a:xfrm>
              <a:off x="129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1" name="Rectangle 1296"/>
            <p:cNvSpPr>
              <a:spLocks noChangeArrowheads="1"/>
            </p:cNvSpPr>
            <p:nvPr/>
          </p:nvSpPr>
          <p:spPr bwMode="auto">
            <a:xfrm>
              <a:off x="129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2" name="Rectangle 1297"/>
            <p:cNvSpPr>
              <a:spLocks noChangeArrowheads="1"/>
            </p:cNvSpPr>
            <p:nvPr/>
          </p:nvSpPr>
          <p:spPr bwMode="auto">
            <a:xfrm>
              <a:off x="129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3" name="Rectangle 1298"/>
            <p:cNvSpPr>
              <a:spLocks noChangeArrowheads="1"/>
            </p:cNvSpPr>
            <p:nvPr/>
          </p:nvSpPr>
          <p:spPr bwMode="auto">
            <a:xfrm>
              <a:off x="129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4" name="Rectangle 1299"/>
            <p:cNvSpPr>
              <a:spLocks noChangeArrowheads="1"/>
            </p:cNvSpPr>
            <p:nvPr/>
          </p:nvSpPr>
          <p:spPr bwMode="auto">
            <a:xfrm>
              <a:off x="129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5" name="Rectangle 1300"/>
            <p:cNvSpPr>
              <a:spLocks noChangeArrowheads="1"/>
            </p:cNvSpPr>
            <p:nvPr/>
          </p:nvSpPr>
          <p:spPr bwMode="auto">
            <a:xfrm>
              <a:off x="129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6" name="Rectangle 1301"/>
            <p:cNvSpPr>
              <a:spLocks noChangeArrowheads="1"/>
            </p:cNvSpPr>
            <p:nvPr/>
          </p:nvSpPr>
          <p:spPr bwMode="auto">
            <a:xfrm>
              <a:off x="129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7" name="Rectangle 1302"/>
            <p:cNvSpPr>
              <a:spLocks noChangeArrowheads="1"/>
            </p:cNvSpPr>
            <p:nvPr/>
          </p:nvSpPr>
          <p:spPr bwMode="auto">
            <a:xfrm>
              <a:off x="129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8" name="Rectangle 130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59" name="Rectangle 1304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0" name="Rectangle 1305"/>
            <p:cNvSpPr>
              <a:spLocks noChangeArrowheads="1"/>
            </p:cNvSpPr>
            <p:nvPr/>
          </p:nvSpPr>
          <p:spPr bwMode="auto">
            <a:xfrm>
              <a:off x="129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1" name="Rectangle 1306"/>
            <p:cNvSpPr>
              <a:spLocks noChangeArrowheads="1"/>
            </p:cNvSpPr>
            <p:nvPr/>
          </p:nvSpPr>
          <p:spPr bwMode="auto">
            <a:xfrm>
              <a:off x="129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2" name="Rectangle 1307"/>
            <p:cNvSpPr>
              <a:spLocks noChangeArrowheads="1"/>
            </p:cNvSpPr>
            <p:nvPr/>
          </p:nvSpPr>
          <p:spPr bwMode="auto">
            <a:xfrm>
              <a:off x="129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3" name="Rectangle 1308"/>
            <p:cNvSpPr>
              <a:spLocks noChangeArrowheads="1"/>
            </p:cNvSpPr>
            <p:nvPr/>
          </p:nvSpPr>
          <p:spPr bwMode="auto">
            <a:xfrm>
              <a:off x="129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4" name="Rectangle 1309"/>
            <p:cNvSpPr>
              <a:spLocks noChangeArrowheads="1"/>
            </p:cNvSpPr>
            <p:nvPr/>
          </p:nvSpPr>
          <p:spPr bwMode="auto">
            <a:xfrm>
              <a:off x="129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5" name="Rectangle 1310"/>
            <p:cNvSpPr>
              <a:spLocks noChangeArrowheads="1"/>
            </p:cNvSpPr>
            <p:nvPr/>
          </p:nvSpPr>
          <p:spPr bwMode="auto">
            <a:xfrm>
              <a:off x="129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6" name="Rectangle 1311"/>
            <p:cNvSpPr>
              <a:spLocks noChangeArrowheads="1"/>
            </p:cNvSpPr>
            <p:nvPr/>
          </p:nvSpPr>
          <p:spPr bwMode="auto">
            <a:xfrm>
              <a:off x="129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7" name="Rectangle 1312"/>
            <p:cNvSpPr>
              <a:spLocks noChangeArrowheads="1"/>
            </p:cNvSpPr>
            <p:nvPr/>
          </p:nvSpPr>
          <p:spPr bwMode="auto">
            <a:xfrm>
              <a:off x="129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8" name="Rectangle 1313"/>
            <p:cNvSpPr>
              <a:spLocks noChangeArrowheads="1"/>
            </p:cNvSpPr>
            <p:nvPr/>
          </p:nvSpPr>
          <p:spPr bwMode="auto">
            <a:xfrm>
              <a:off x="129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69" name="Rectangle 1314"/>
            <p:cNvSpPr>
              <a:spLocks noChangeArrowheads="1"/>
            </p:cNvSpPr>
            <p:nvPr/>
          </p:nvSpPr>
          <p:spPr bwMode="auto">
            <a:xfrm>
              <a:off x="129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0" name="Rectangle 1315"/>
            <p:cNvSpPr>
              <a:spLocks noChangeArrowheads="1"/>
            </p:cNvSpPr>
            <p:nvPr/>
          </p:nvSpPr>
          <p:spPr bwMode="auto">
            <a:xfrm>
              <a:off x="144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1" name="Rectangle 1316"/>
            <p:cNvSpPr>
              <a:spLocks noChangeArrowheads="1"/>
            </p:cNvSpPr>
            <p:nvPr/>
          </p:nvSpPr>
          <p:spPr bwMode="auto">
            <a:xfrm>
              <a:off x="144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2" name="Rectangle 1317"/>
            <p:cNvSpPr>
              <a:spLocks noChangeArrowheads="1"/>
            </p:cNvSpPr>
            <p:nvPr/>
          </p:nvSpPr>
          <p:spPr bwMode="auto">
            <a:xfrm>
              <a:off x="144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3" name="Rectangle 1318"/>
            <p:cNvSpPr>
              <a:spLocks noChangeArrowheads="1"/>
            </p:cNvSpPr>
            <p:nvPr/>
          </p:nvSpPr>
          <p:spPr bwMode="auto">
            <a:xfrm>
              <a:off x="144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4" name="Rectangle 1319"/>
            <p:cNvSpPr>
              <a:spLocks noChangeArrowheads="1"/>
            </p:cNvSpPr>
            <p:nvPr/>
          </p:nvSpPr>
          <p:spPr bwMode="auto">
            <a:xfrm>
              <a:off x="144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5" name="Rectangle 1320"/>
            <p:cNvSpPr>
              <a:spLocks noChangeArrowheads="1"/>
            </p:cNvSpPr>
            <p:nvPr/>
          </p:nvSpPr>
          <p:spPr bwMode="auto">
            <a:xfrm>
              <a:off x="144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6" name="Rectangle 1321"/>
            <p:cNvSpPr>
              <a:spLocks noChangeArrowheads="1"/>
            </p:cNvSpPr>
            <p:nvPr/>
          </p:nvSpPr>
          <p:spPr bwMode="auto">
            <a:xfrm>
              <a:off x="144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7" name="Rectangle 1322"/>
            <p:cNvSpPr>
              <a:spLocks noChangeArrowheads="1"/>
            </p:cNvSpPr>
            <p:nvPr/>
          </p:nvSpPr>
          <p:spPr bwMode="auto">
            <a:xfrm>
              <a:off x="144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8" name="Rectangle 1323"/>
            <p:cNvSpPr>
              <a:spLocks noChangeArrowheads="1"/>
            </p:cNvSpPr>
            <p:nvPr/>
          </p:nvSpPr>
          <p:spPr bwMode="auto">
            <a:xfrm>
              <a:off x="144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79" name="Rectangle 1324"/>
            <p:cNvSpPr>
              <a:spLocks noChangeArrowheads="1"/>
            </p:cNvSpPr>
            <p:nvPr/>
          </p:nvSpPr>
          <p:spPr bwMode="auto">
            <a:xfrm>
              <a:off x="144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0" name="Rectangle 1325"/>
            <p:cNvSpPr>
              <a:spLocks noChangeArrowheads="1"/>
            </p:cNvSpPr>
            <p:nvPr/>
          </p:nvSpPr>
          <p:spPr bwMode="auto">
            <a:xfrm>
              <a:off x="144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1" name="Rectangle 1326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2" name="Rectangle 1327"/>
            <p:cNvSpPr>
              <a:spLocks noChangeArrowheads="1"/>
            </p:cNvSpPr>
            <p:nvPr/>
          </p:nvSpPr>
          <p:spPr bwMode="auto">
            <a:xfrm>
              <a:off x="144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3" name="Rectangle 1328"/>
            <p:cNvSpPr>
              <a:spLocks noChangeArrowheads="1"/>
            </p:cNvSpPr>
            <p:nvPr/>
          </p:nvSpPr>
          <p:spPr bwMode="auto">
            <a:xfrm>
              <a:off x="144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4" name="Rectangle 1329"/>
            <p:cNvSpPr>
              <a:spLocks noChangeArrowheads="1"/>
            </p:cNvSpPr>
            <p:nvPr/>
          </p:nvSpPr>
          <p:spPr bwMode="auto">
            <a:xfrm>
              <a:off x="144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5" name="Rectangle 1330"/>
            <p:cNvSpPr>
              <a:spLocks noChangeArrowheads="1"/>
            </p:cNvSpPr>
            <p:nvPr/>
          </p:nvSpPr>
          <p:spPr bwMode="auto">
            <a:xfrm>
              <a:off x="144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6" name="Rectangle 1331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7" name="Rectangle 1332"/>
            <p:cNvSpPr>
              <a:spLocks noChangeArrowheads="1"/>
            </p:cNvSpPr>
            <p:nvPr/>
          </p:nvSpPr>
          <p:spPr bwMode="auto">
            <a:xfrm>
              <a:off x="144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8" name="Rectangle 1333"/>
            <p:cNvSpPr>
              <a:spLocks noChangeArrowheads="1"/>
            </p:cNvSpPr>
            <p:nvPr/>
          </p:nvSpPr>
          <p:spPr bwMode="auto">
            <a:xfrm>
              <a:off x="144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89" name="Rectangle 1334"/>
            <p:cNvSpPr>
              <a:spLocks noChangeArrowheads="1"/>
            </p:cNvSpPr>
            <p:nvPr/>
          </p:nvSpPr>
          <p:spPr bwMode="auto">
            <a:xfrm>
              <a:off x="144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0" name="Rectangle 1335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1" name="Rectangle 1336"/>
            <p:cNvSpPr>
              <a:spLocks noChangeArrowheads="1"/>
            </p:cNvSpPr>
            <p:nvPr/>
          </p:nvSpPr>
          <p:spPr bwMode="auto">
            <a:xfrm>
              <a:off x="144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2" name="Rectangle 1337"/>
            <p:cNvSpPr>
              <a:spLocks noChangeArrowheads="1"/>
            </p:cNvSpPr>
            <p:nvPr/>
          </p:nvSpPr>
          <p:spPr bwMode="auto">
            <a:xfrm>
              <a:off x="144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3" name="Rectangle 1338"/>
            <p:cNvSpPr>
              <a:spLocks noChangeArrowheads="1"/>
            </p:cNvSpPr>
            <p:nvPr/>
          </p:nvSpPr>
          <p:spPr bwMode="auto">
            <a:xfrm>
              <a:off x="144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4" name="Rectangle 1339"/>
            <p:cNvSpPr>
              <a:spLocks noChangeArrowheads="1"/>
            </p:cNvSpPr>
            <p:nvPr/>
          </p:nvSpPr>
          <p:spPr bwMode="auto">
            <a:xfrm>
              <a:off x="144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5" name="Rectangle 1340"/>
            <p:cNvSpPr>
              <a:spLocks noChangeArrowheads="1"/>
            </p:cNvSpPr>
            <p:nvPr/>
          </p:nvSpPr>
          <p:spPr bwMode="auto">
            <a:xfrm>
              <a:off x="144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6" name="Rectangle 1341"/>
            <p:cNvSpPr>
              <a:spLocks noChangeArrowheads="1"/>
            </p:cNvSpPr>
            <p:nvPr/>
          </p:nvSpPr>
          <p:spPr bwMode="auto">
            <a:xfrm>
              <a:off x="144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7" name="Rectangle 1342"/>
            <p:cNvSpPr>
              <a:spLocks noChangeArrowheads="1"/>
            </p:cNvSpPr>
            <p:nvPr/>
          </p:nvSpPr>
          <p:spPr bwMode="auto">
            <a:xfrm>
              <a:off x="158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8" name="Rectangle 1343"/>
            <p:cNvSpPr>
              <a:spLocks noChangeArrowheads="1"/>
            </p:cNvSpPr>
            <p:nvPr/>
          </p:nvSpPr>
          <p:spPr bwMode="auto">
            <a:xfrm>
              <a:off x="158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299" name="Rectangle 1344"/>
            <p:cNvSpPr>
              <a:spLocks noChangeArrowheads="1"/>
            </p:cNvSpPr>
            <p:nvPr/>
          </p:nvSpPr>
          <p:spPr bwMode="auto">
            <a:xfrm>
              <a:off x="158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0" name="Rectangle 1345"/>
            <p:cNvSpPr>
              <a:spLocks noChangeArrowheads="1"/>
            </p:cNvSpPr>
            <p:nvPr/>
          </p:nvSpPr>
          <p:spPr bwMode="auto">
            <a:xfrm>
              <a:off x="158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1" name="Rectangle 1346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2" name="Rectangle 1347"/>
            <p:cNvSpPr>
              <a:spLocks noChangeArrowheads="1"/>
            </p:cNvSpPr>
            <p:nvPr/>
          </p:nvSpPr>
          <p:spPr bwMode="auto">
            <a:xfrm>
              <a:off x="158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3" name="Rectangle 1348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4" name="Rectangle 1349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5" name="Rectangle 1350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6" name="Rectangle 1351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7" name="Rectangle 1352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8" name="Rectangle 1353"/>
            <p:cNvSpPr>
              <a:spLocks noChangeArrowheads="1"/>
            </p:cNvSpPr>
            <p:nvPr/>
          </p:nvSpPr>
          <p:spPr bwMode="auto">
            <a:xfrm>
              <a:off x="158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09" name="Rectangle 1354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0" name="Rectangle 1355"/>
            <p:cNvSpPr>
              <a:spLocks noChangeArrowheads="1"/>
            </p:cNvSpPr>
            <p:nvPr/>
          </p:nvSpPr>
          <p:spPr bwMode="auto">
            <a:xfrm>
              <a:off x="158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1" name="Rectangle 1356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2" name="Rectangle 1357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3" name="Rectangle 1358"/>
            <p:cNvSpPr>
              <a:spLocks noChangeArrowheads="1"/>
            </p:cNvSpPr>
            <p:nvPr/>
          </p:nvSpPr>
          <p:spPr bwMode="auto">
            <a:xfrm>
              <a:off x="158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4" name="Rectangle 1359"/>
            <p:cNvSpPr>
              <a:spLocks noChangeArrowheads="1"/>
            </p:cNvSpPr>
            <p:nvPr/>
          </p:nvSpPr>
          <p:spPr bwMode="auto">
            <a:xfrm>
              <a:off x="158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5" name="Rectangle 1360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6" name="Rectangle 136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7" name="Rectangle 1362"/>
            <p:cNvSpPr>
              <a:spLocks noChangeArrowheads="1"/>
            </p:cNvSpPr>
            <p:nvPr/>
          </p:nvSpPr>
          <p:spPr bwMode="auto">
            <a:xfrm>
              <a:off x="158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8" name="Rectangle 1363"/>
            <p:cNvSpPr>
              <a:spLocks noChangeArrowheads="1"/>
            </p:cNvSpPr>
            <p:nvPr/>
          </p:nvSpPr>
          <p:spPr bwMode="auto">
            <a:xfrm>
              <a:off x="158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19" name="Rectangle 1364"/>
            <p:cNvSpPr>
              <a:spLocks noChangeArrowheads="1"/>
            </p:cNvSpPr>
            <p:nvPr/>
          </p:nvSpPr>
          <p:spPr bwMode="auto">
            <a:xfrm>
              <a:off x="158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0" name="Rectangle 1365"/>
            <p:cNvSpPr>
              <a:spLocks noChangeArrowheads="1"/>
            </p:cNvSpPr>
            <p:nvPr/>
          </p:nvSpPr>
          <p:spPr bwMode="auto">
            <a:xfrm>
              <a:off x="158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1" name="Rectangle 1366"/>
            <p:cNvSpPr>
              <a:spLocks noChangeArrowheads="1"/>
            </p:cNvSpPr>
            <p:nvPr/>
          </p:nvSpPr>
          <p:spPr bwMode="auto">
            <a:xfrm>
              <a:off x="158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2" name="Rectangle 1367"/>
            <p:cNvSpPr>
              <a:spLocks noChangeArrowheads="1"/>
            </p:cNvSpPr>
            <p:nvPr/>
          </p:nvSpPr>
          <p:spPr bwMode="auto">
            <a:xfrm>
              <a:off x="158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3" name="Rectangle 1368"/>
            <p:cNvSpPr>
              <a:spLocks noChangeArrowheads="1"/>
            </p:cNvSpPr>
            <p:nvPr/>
          </p:nvSpPr>
          <p:spPr bwMode="auto">
            <a:xfrm>
              <a:off x="158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4" name="Rectangle 1369"/>
            <p:cNvSpPr>
              <a:spLocks noChangeArrowheads="1"/>
            </p:cNvSpPr>
            <p:nvPr/>
          </p:nvSpPr>
          <p:spPr bwMode="auto">
            <a:xfrm>
              <a:off x="172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5" name="Rectangle 1370"/>
            <p:cNvSpPr>
              <a:spLocks noChangeArrowheads="1"/>
            </p:cNvSpPr>
            <p:nvPr/>
          </p:nvSpPr>
          <p:spPr bwMode="auto">
            <a:xfrm>
              <a:off x="172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6" name="Rectangle 1371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7" name="Rectangle 1372"/>
            <p:cNvSpPr>
              <a:spLocks noChangeArrowheads="1"/>
            </p:cNvSpPr>
            <p:nvPr/>
          </p:nvSpPr>
          <p:spPr bwMode="auto">
            <a:xfrm>
              <a:off x="172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8" name="Rectangle 1373"/>
            <p:cNvSpPr>
              <a:spLocks noChangeArrowheads="1"/>
            </p:cNvSpPr>
            <p:nvPr/>
          </p:nvSpPr>
          <p:spPr bwMode="auto">
            <a:xfrm>
              <a:off x="172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29" name="Rectangle 1374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0" name="Rectangle 1375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1" name="Rectangle 1376"/>
            <p:cNvSpPr>
              <a:spLocks noChangeArrowheads="1"/>
            </p:cNvSpPr>
            <p:nvPr/>
          </p:nvSpPr>
          <p:spPr bwMode="auto">
            <a:xfrm>
              <a:off x="172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2" name="Rectangle 1377"/>
            <p:cNvSpPr>
              <a:spLocks noChangeArrowheads="1"/>
            </p:cNvSpPr>
            <p:nvPr/>
          </p:nvSpPr>
          <p:spPr bwMode="auto">
            <a:xfrm>
              <a:off x="172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3" name="Rectangle 1378"/>
            <p:cNvSpPr>
              <a:spLocks noChangeArrowheads="1"/>
            </p:cNvSpPr>
            <p:nvPr/>
          </p:nvSpPr>
          <p:spPr bwMode="auto">
            <a:xfrm>
              <a:off x="172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4" name="Rectangle 1379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5" name="Rectangle 1380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6" name="Rectangle 1381"/>
            <p:cNvSpPr>
              <a:spLocks noChangeArrowheads="1"/>
            </p:cNvSpPr>
            <p:nvPr/>
          </p:nvSpPr>
          <p:spPr bwMode="auto">
            <a:xfrm>
              <a:off x="172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7" name="Rectangle 1382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8" name="Rectangle 1383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39" name="Rectangle 1384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0" name="Rectangle 1385"/>
            <p:cNvSpPr>
              <a:spLocks noChangeArrowheads="1"/>
            </p:cNvSpPr>
            <p:nvPr/>
          </p:nvSpPr>
          <p:spPr bwMode="auto">
            <a:xfrm>
              <a:off x="172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1" name="Rectangle 1386"/>
            <p:cNvSpPr>
              <a:spLocks noChangeArrowheads="1"/>
            </p:cNvSpPr>
            <p:nvPr/>
          </p:nvSpPr>
          <p:spPr bwMode="auto">
            <a:xfrm>
              <a:off x="172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2" name="Rectangle 1387"/>
            <p:cNvSpPr>
              <a:spLocks noChangeArrowheads="1"/>
            </p:cNvSpPr>
            <p:nvPr/>
          </p:nvSpPr>
          <p:spPr bwMode="auto">
            <a:xfrm>
              <a:off x="172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3" name="Rectangle 1388"/>
            <p:cNvSpPr>
              <a:spLocks noChangeArrowheads="1"/>
            </p:cNvSpPr>
            <p:nvPr/>
          </p:nvSpPr>
          <p:spPr bwMode="auto">
            <a:xfrm>
              <a:off x="172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4" name="Rectangle 1389"/>
            <p:cNvSpPr>
              <a:spLocks noChangeArrowheads="1"/>
            </p:cNvSpPr>
            <p:nvPr/>
          </p:nvSpPr>
          <p:spPr bwMode="auto">
            <a:xfrm>
              <a:off x="172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5" name="Rectangle 1390"/>
            <p:cNvSpPr>
              <a:spLocks noChangeArrowheads="1"/>
            </p:cNvSpPr>
            <p:nvPr/>
          </p:nvSpPr>
          <p:spPr bwMode="auto">
            <a:xfrm>
              <a:off x="172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6" name="Rectangle 1391"/>
            <p:cNvSpPr>
              <a:spLocks noChangeArrowheads="1"/>
            </p:cNvSpPr>
            <p:nvPr/>
          </p:nvSpPr>
          <p:spPr bwMode="auto">
            <a:xfrm>
              <a:off x="172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7" name="Rectangle 1392"/>
            <p:cNvSpPr>
              <a:spLocks noChangeArrowheads="1"/>
            </p:cNvSpPr>
            <p:nvPr/>
          </p:nvSpPr>
          <p:spPr bwMode="auto">
            <a:xfrm>
              <a:off x="172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8" name="Rectangle 1393"/>
            <p:cNvSpPr>
              <a:spLocks noChangeArrowheads="1"/>
            </p:cNvSpPr>
            <p:nvPr/>
          </p:nvSpPr>
          <p:spPr bwMode="auto">
            <a:xfrm>
              <a:off x="172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49" name="Rectangle 1394"/>
            <p:cNvSpPr>
              <a:spLocks noChangeArrowheads="1"/>
            </p:cNvSpPr>
            <p:nvPr/>
          </p:nvSpPr>
          <p:spPr bwMode="auto">
            <a:xfrm>
              <a:off x="172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0" name="Rectangle 1395"/>
            <p:cNvSpPr>
              <a:spLocks noChangeArrowheads="1"/>
            </p:cNvSpPr>
            <p:nvPr/>
          </p:nvSpPr>
          <p:spPr bwMode="auto">
            <a:xfrm>
              <a:off x="172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1" name="Rectangle 1396"/>
            <p:cNvSpPr>
              <a:spLocks noChangeArrowheads="1"/>
            </p:cNvSpPr>
            <p:nvPr/>
          </p:nvSpPr>
          <p:spPr bwMode="auto">
            <a:xfrm>
              <a:off x="187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2" name="Rectangle 1397"/>
            <p:cNvSpPr>
              <a:spLocks noChangeArrowheads="1"/>
            </p:cNvSpPr>
            <p:nvPr/>
          </p:nvSpPr>
          <p:spPr bwMode="auto">
            <a:xfrm>
              <a:off x="187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3" name="Rectangle 1398"/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4" name="Rectangle 1399"/>
            <p:cNvSpPr>
              <a:spLocks noChangeArrowheads="1"/>
            </p:cNvSpPr>
            <p:nvPr/>
          </p:nvSpPr>
          <p:spPr bwMode="auto">
            <a:xfrm>
              <a:off x="187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5" name="Rectangle 1400"/>
            <p:cNvSpPr>
              <a:spLocks noChangeArrowheads="1"/>
            </p:cNvSpPr>
            <p:nvPr/>
          </p:nvSpPr>
          <p:spPr bwMode="auto">
            <a:xfrm>
              <a:off x="187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6" name="Rectangle 1401"/>
            <p:cNvSpPr>
              <a:spLocks noChangeArrowheads="1"/>
            </p:cNvSpPr>
            <p:nvPr/>
          </p:nvSpPr>
          <p:spPr bwMode="auto">
            <a:xfrm>
              <a:off x="187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7" name="Rectangle 1402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8" name="Rectangle 1403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59" name="Rectangle 1404"/>
            <p:cNvSpPr>
              <a:spLocks noChangeArrowheads="1"/>
            </p:cNvSpPr>
            <p:nvPr/>
          </p:nvSpPr>
          <p:spPr bwMode="auto">
            <a:xfrm>
              <a:off x="187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0" name="Rectangle 1405"/>
            <p:cNvSpPr>
              <a:spLocks noChangeArrowheads="1"/>
            </p:cNvSpPr>
            <p:nvPr/>
          </p:nvSpPr>
          <p:spPr bwMode="auto">
            <a:xfrm>
              <a:off x="187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1" name="Rectangle 1406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2" name="Rectangle 1407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3" name="Rectangle 1408"/>
            <p:cNvSpPr>
              <a:spLocks noChangeArrowheads="1"/>
            </p:cNvSpPr>
            <p:nvPr/>
          </p:nvSpPr>
          <p:spPr bwMode="auto">
            <a:xfrm>
              <a:off x="187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4" name="Rectangle 1409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5" name="Rectangle 1410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6" name="Rectangle 1411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7" name="Rectangle 1412"/>
            <p:cNvSpPr>
              <a:spLocks noChangeArrowheads="1"/>
            </p:cNvSpPr>
            <p:nvPr/>
          </p:nvSpPr>
          <p:spPr bwMode="auto">
            <a:xfrm>
              <a:off x="187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8" name="Rectangle 1413"/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69" name="Rectangle 1414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0" name="Rectangle 1415"/>
            <p:cNvSpPr>
              <a:spLocks noChangeArrowheads="1"/>
            </p:cNvSpPr>
            <p:nvPr/>
          </p:nvSpPr>
          <p:spPr bwMode="auto">
            <a:xfrm>
              <a:off x="187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1" name="Rectangle 1416"/>
            <p:cNvSpPr>
              <a:spLocks noChangeArrowheads="1"/>
            </p:cNvSpPr>
            <p:nvPr/>
          </p:nvSpPr>
          <p:spPr bwMode="auto">
            <a:xfrm>
              <a:off x="187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2" name="Rectangle 1417"/>
            <p:cNvSpPr>
              <a:spLocks noChangeArrowheads="1"/>
            </p:cNvSpPr>
            <p:nvPr/>
          </p:nvSpPr>
          <p:spPr bwMode="auto">
            <a:xfrm>
              <a:off x="187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3" name="Rectangle 1418"/>
            <p:cNvSpPr>
              <a:spLocks noChangeArrowheads="1"/>
            </p:cNvSpPr>
            <p:nvPr/>
          </p:nvSpPr>
          <p:spPr bwMode="auto">
            <a:xfrm>
              <a:off x="187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4" name="Rectangle 1419"/>
            <p:cNvSpPr>
              <a:spLocks noChangeArrowheads="1"/>
            </p:cNvSpPr>
            <p:nvPr/>
          </p:nvSpPr>
          <p:spPr bwMode="auto">
            <a:xfrm>
              <a:off x="187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5" name="Rectangle 1420"/>
            <p:cNvSpPr>
              <a:spLocks noChangeArrowheads="1"/>
            </p:cNvSpPr>
            <p:nvPr/>
          </p:nvSpPr>
          <p:spPr bwMode="auto">
            <a:xfrm>
              <a:off x="187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6" name="Rectangle 1421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7" name="Rectangle 1422"/>
            <p:cNvSpPr>
              <a:spLocks noChangeArrowheads="1"/>
            </p:cNvSpPr>
            <p:nvPr/>
          </p:nvSpPr>
          <p:spPr bwMode="auto">
            <a:xfrm>
              <a:off x="187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8" name="Rectangle 1423"/>
            <p:cNvSpPr>
              <a:spLocks noChangeArrowheads="1"/>
            </p:cNvSpPr>
            <p:nvPr/>
          </p:nvSpPr>
          <p:spPr bwMode="auto">
            <a:xfrm>
              <a:off x="20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79" name="Rectangle 1424"/>
            <p:cNvSpPr>
              <a:spLocks noChangeArrowheads="1"/>
            </p:cNvSpPr>
            <p:nvPr/>
          </p:nvSpPr>
          <p:spPr bwMode="auto">
            <a:xfrm>
              <a:off x="20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0" name="Rectangle 1425"/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1" name="Rectangle 1426"/>
            <p:cNvSpPr>
              <a:spLocks noChangeArrowheads="1"/>
            </p:cNvSpPr>
            <p:nvPr/>
          </p:nvSpPr>
          <p:spPr bwMode="auto">
            <a:xfrm>
              <a:off x="20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2" name="Rectangle 1427"/>
            <p:cNvSpPr>
              <a:spLocks noChangeArrowheads="1"/>
            </p:cNvSpPr>
            <p:nvPr/>
          </p:nvSpPr>
          <p:spPr bwMode="auto">
            <a:xfrm>
              <a:off x="20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3" name="Rectangle 1428"/>
            <p:cNvSpPr>
              <a:spLocks noChangeArrowheads="1"/>
            </p:cNvSpPr>
            <p:nvPr/>
          </p:nvSpPr>
          <p:spPr bwMode="auto">
            <a:xfrm>
              <a:off x="20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4" name="Rectangle 1429"/>
            <p:cNvSpPr>
              <a:spLocks noChangeArrowheads="1"/>
            </p:cNvSpPr>
            <p:nvPr/>
          </p:nvSpPr>
          <p:spPr bwMode="auto">
            <a:xfrm>
              <a:off x="20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5" name="Rectangle 1430"/>
            <p:cNvSpPr>
              <a:spLocks noChangeArrowheads="1"/>
            </p:cNvSpPr>
            <p:nvPr/>
          </p:nvSpPr>
          <p:spPr bwMode="auto">
            <a:xfrm>
              <a:off x="20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6" name="Rectangle 1431"/>
            <p:cNvSpPr>
              <a:spLocks noChangeArrowheads="1"/>
            </p:cNvSpPr>
            <p:nvPr/>
          </p:nvSpPr>
          <p:spPr bwMode="auto">
            <a:xfrm>
              <a:off x="20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7" name="Rectangle 1432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8" name="Rectangle 1433"/>
            <p:cNvSpPr>
              <a:spLocks noChangeArrowheads="1"/>
            </p:cNvSpPr>
            <p:nvPr/>
          </p:nvSpPr>
          <p:spPr bwMode="auto">
            <a:xfrm>
              <a:off x="20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89" name="Rectangle 1434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0" name="Rectangle 1435"/>
            <p:cNvSpPr>
              <a:spLocks noChangeArrowheads="1"/>
            </p:cNvSpPr>
            <p:nvPr/>
          </p:nvSpPr>
          <p:spPr bwMode="auto">
            <a:xfrm>
              <a:off x="20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1" name="Rectangle 1436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2" name="Rectangle 1437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3" name="Rectangle 1438"/>
            <p:cNvSpPr>
              <a:spLocks noChangeArrowheads="1"/>
            </p:cNvSpPr>
            <p:nvPr/>
          </p:nvSpPr>
          <p:spPr bwMode="auto">
            <a:xfrm>
              <a:off x="20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4" name="Rectangle 1439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5" name="Rectangle 1440"/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6" name="Rectangle 1441"/>
            <p:cNvSpPr>
              <a:spLocks noChangeArrowheads="1"/>
            </p:cNvSpPr>
            <p:nvPr/>
          </p:nvSpPr>
          <p:spPr bwMode="auto">
            <a:xfrm>
              <a:off x="20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7" name="Rectangle 1442"/>
            <p:cNvSpPr>
              <a:spLocks noChangeArrowheads="1"/>
            </p:cNvSpPr>
            <p:nvPr/>
          </p:nvSpPr>
          <p:spPr bwMode="auto">
            <a:xfrm>
              <a:off x="20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8" name="Rectangle 1443"/>
            <p:cNvSpPr>
              <a:spLocks noChangeArrowheads="1"/>
            </p:cNvSpPr>
            <p:nvPr/>
          </p:nvSpPr>
          <p:spPr bwMode="auto">
            <a:xfrm>
              <a:off x="20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399" name="Rectangle 1444"/>
            <p:cNvSpPr>
              <a:spLocks noChangeArrowheads="1"/>
            </p:cNvSpPr>
            <p:nvPr/>
          </p:nvSpPr>
          <p:spPr bwMode="auto">
            <a:xfrm>
              <a:off x="20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0" name="Rectangle 1445"/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1" name="Rectangle 1446"/>
            <p:cNvSpPr>
              <a:spLocks noChangeArrowheads="1"/>
            </p:cNvSpPr>
            <p:nvPr/>
          </p:nvSpPr>
          <p:spPr bwMode="auto">
            <a:xfrm>
              <a:off x="20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2" name="Rectangle 1447"/>
            <p:cNvSpPr>
              <a:spLocks noChangeArrowheads="1"/>
            </p:cNvSpPr>
            <p:nvPr/>
          </p:nvSpPr>
          <p:spPr bwMode="auto">
            <a:xfrm>
              <a:off x="20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3" name="Rectangle 1448"/>
            <p:cNvSpPr>
              <a:spLocks noChangeArrowheads="1"/>
            </p:cNvSpPr>
            <p:nvPr/>
          </p:nvSpPr>
          <p:spPr bwMode="auto">
            <a:xfrm>
              <a:off x="20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4" name="Rectangle 1449"/>
            <p:cNvSpPr>
              <a:spLocks noChangeArrowheads="1"/>
            </p:cNvSpPr>
            <p:nvPr/>
          </p:nvSpPr>
          <p:spPr bwMode="auto">
            <a:xfrm>
              <a:off x="20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5" name="Rectangle 1450"/>
            <p:cNvSpPr>
              <a:spLocks noChangeArrowheads="1"/>
            </p:cNvSpPr>
            <p:nvPr/>
          </p:nvSpPr>
          <p:spPr bwMode="auto">
            <a:xfrm>
              <a:off x="21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6" name="Rectangle 1451"/>
            <p:cNvSpPr>
              <a:spLocks noChangeArrowheads="1"/>
            </p:cNvSpPr>
            <p:nvPr/>
          </p:nvSpPr>
          <p:spPr bwMode="auto">
            <a:xfrm>
              <a:off x="21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7" name="Rectangle 1452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8" name="Rectangle 1453"/>
            <p:cNvSpPr>
              <a:spLocks noChangeArrowheads="1"/>
            </p:cNvSpPr>
            <p:nvPr/>
          </p:nvSpPr>
          <p:spPr bwMode="auto">
            <a:xfrm>
              <a:off x="21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09" name="Rectangle 1454"/>
            <p:cNvSpPr>
              <a:spLocks noChangeArrowheads="1"/>
            </p:cNvSpPr>
            <p:nvPr/>
          </p:nvSpPr>
          <p:spPr bwMode="auto">
            <a:xfrm>
              <a:off x="21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0" name="Rectangle 1455"/>
            <p:cNvSpPr>
              <a:spLocks noChangeArrowheads="1"/>
            </p:cNvSpPr>
            <p:nvPr/>
          </p:nvSpPr>
          <p:spPr bwMode="auto">
            <a:xfrm>
              <a:off x="21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1" name="Rectangle 1456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2" name="Rectangle 1457"/>
            <p:cNvSpPr>
              <a:spLocks noChangeArrowheads="1"/>
            </p:cNvSpPr>
            <p:nvPr/>
          </p:nvSpPr>
          <p:spPr bwMode="auto">
            <a:xfrm>
              <a:off x="21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3" name="Rectangle 1458"/>
            <p:cNvSpPr>
              <a:spLocks noChangeArrowheads="1"/>
            </p:cNvSpPr>
            <p:nvPr/>
          </p:nvSpPr>
          <p:spPr bwMode="auto">
            <a:xfrm>
              <a:off x="21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4" name="Rectangle 1459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5" name="Rectangle 1460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6" name="Rectangle 1461"/>
            <p:cNvSpPr>
              <a:spLocks noChangeArrowheads="1"/>
            </p:cNvSpPr>
            <p:nvPr/>
          </p:nvSpPr>
          <p:spPr bwMode="auto">
            <a:xfrm>
              <a:off x="21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7" name="Rectangle 1462"/>
            <p:cNvSpPr>
              <a:spLocks noChangeArrowheads="1"/>
            </p:cNvSpPr>
            <p:nvPr/>
          </p:nvSpPr>
          <p:spPr bwMode="auto">
            <a:xfrm>
              <a:off x="21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8" name="Rectangle 1463"/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19" name="Rectangle 1464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0" name="Rectangle 1465"/>
            <p:cNvSpPr>
              <a:spLocks noChangeArrowheads="1"/>
            </p:cNvSpPr>
            <p:nvPr/>
          </p:nvSpPr>
          <p:spPr bwMode="auto">
            <a:xfrm>
              <a:off x="21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1" name="Rectangle 1466"/>
            <p:cNvSpPr>
              <a:spLocks noChangeArrowheads="1"/>
            </p:cNvSpPr>
            <p:nvPr/>
          </p:nvSpPr>
          <p:spPr bwMode="auto">
            <a:xfrm>
              <a:off x="21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2" name="Rectangle 1467"/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3" name="Rectangle 1468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4" name="Rectangle 1469"/>
            <p:cNvSpPr>
              <a:spLocks noChangeArrowheads="1"/>
            </p:cNvSpPr>
            <p:nvPr/>
          </p:nvSpPr>
          <p:spPr bwMode="auto">
            <a:xfrm>
              <a:off x="21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5" name="Rectangle 1470"/>
            <p:cNvSpPr>
              <a:spLocks noChangeArrowheads="1"/>
            </p:cNvSpPr>
            <p:nvPr/>
          </p:nvSpPr>
          <p:spPr bwMode="auto">
            <a:xfrm>
              <a:off x="21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6" name="Rectangle 1471"/>
            <p:cNvSpPr>
              <a:spLocks noChangeArrowheads="1"/>
            </p:cNvSpPr>
            <p:nvPr/>
          </p:nvSpPr>
          <p:spPr bwMode="auto">
            <a:xfrm>
              <a:off x="21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7" name="Rectangle 1472"/>
            <p:cNvSpPr>
              <a:spLocks noChangeArrowheads="1"/>
            </p:cNvSpPr>
            <p:nvPr/>
          </p:nvSpPr>
          <p:spPr bwMode="auto">
            <a:xfrm>
              <a:off x="21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8" name="Rectangle 1473"/>
            <p:cNvSpPr>
              <a:spLocks noChangeArrowheads="1"/>
            </p:cNvSpPr>
            <p:nvPr/>
          </p:nvSpPr>
          <p:spPr bwMode="auto">
            <a:xfrm>
              <a:off x="21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29" name="Rectangle 1474"/>
            <p:cNvSpPr>
              <a:spLocks noChangeArrowheads="1"/>
            </p:cNvSpPr>
            <p:nvPr/>
          </p:nvSpPr>
          <p:spPr bwMode="auto">
            <a:xfrm>
              <a:off x="21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0" name="Rectangle 1475"/>
            <p:cNvSpPr>
              <a:spLocks noChangeArrowheads="1"/>
            </p:cNvSpPr>
            <p:nvPr/>
          </p:nvSpPr>
          <p:spPr bwMode="auto">
            <a:xfrm>
              <a:off x="21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1" name="Rectangle 1476"/>
            <p:cNvSpPr>
              <a:spLocks noChangeArrowheads="1"/>
            </p:cNvSpPr>
            <p:nvPr/>
          </p:nvSpPr>
          <p:spPr bwMode="auto">
            <a:xfrm>
              <a:off x="21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2" name="Rectangle 1477"/>
            <p:cNvSpPr>
              <a:spLocks noChangeArrowheads="1"/>
            </p:cNvSpPr>
            <p:nvPr/>
          </p:nvSpPr>
          <p:spPr bwMode="auto">
            <a:xfrm>
              <a:off x="23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3" name="Rectangle 1478"/>
            <p:cNvSpPr>
              <a:spLocks noChangeArrowheads="1"/>
            </p:cNvSpPr>
            <p:nvPr/>
          </p:nvSpPr>
          <p:spPr bwMode="auto">
            <a:xfrm>
              <a:off x="23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4" name="Rectangle 1479"/>
            <p:cNvSpPr>
              <a:spLocks noChangeArrowheads="1"/>
            </p:cNvSpPr>
            <p:nvPr/>
          </p:nvSpPr>
          <p:spPr bwMode="auto">
            <a:xfrm>
              <a:off x="23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5" name="Rectangle 1480"/>
            <p:cNvSpPr>
              <a:spLocks noChangeArrowheads="1"/>
            </p:cNvSpPr>
            <p:nvPr/>
          </p:nvSpPr>
          <p:spPr bwMode="auto">
            <a:xfrm>
              <a:off x="23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6" name="Rectangle 1481"/>
            <p:cNvSpPr>
              <a:spLocks noChangeArrowheads="1"/>
            </p:cNvSpPr>
            <p:nvPr/>
          </p:nvSpPr>
          <p:spPr bwMode="auto">
            <a:xfrm>
              <a:off x="23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7" name="Rectangle 1482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8" name="Rectangle 1483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39" name="Rectangle 1484"/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0" name="Rectangle 1485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1" name="Rectangle 1486"/>
            <p:cNvSpPr>
              <a:spLocks noChangeArrowheads="1"/>
            </p:cNvSpPr>
            <p:nvPr/>
          </p:nvSpPr>
          <p:spPr bwMode="auto">
            <a:xfrm>
              <a:off x="23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2" name="Rectangle 1487"/>
            <p:cNvSpPr>
              <a:spLocks noChangeArrowheads="1"/>
            </p:cNvSpPr>
            <p:nvPr/>
          </p:nvSpPr>
          <p:spPr bwMode="auto">
            <a:xfrm>
              <a:off x="23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3" name="Rectangle 1488"/>
            <p:cNvSpPr>
              <a:spLocks noChangeArrowheads="1"/>
            </p:cNvSpPr>
            <p:nvPr/>
          </p:nvSpPr>
          <p:spPr bwMode="auto">
            <a:xfrm>
              <a:off x="23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4" name="Rectangle 1489"/>
            <p:cNvSpPr>
              <a:spLocks noChangeArrowheads="1"/>
            </p:cNvSpPr>
            <p:nvPr/>
          </p:nvSpPr>
          <p:spPr bwMode="auto">
            <a:xfrm>
              <a:off x="23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5" name="Rectangle 1490"/>
            <p:cNvSpPr>
              <a:spLocks noChangeArrowheads="1"/>
            </p:cNvSpPr>
            <p:nvPr/>
          </p:nvSpPr>
          <p:spPr bwMode="auto">
            <a:xfrm>
              <a:off x="23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6" name="Rectangle 1491"/>
            <p:cNvSpPr>
              <a:spLocks noChangeArrowheads="1"/>
            </p:cNvSpPr>
            <p:nvPr/>
          </p:nvSpPr>
          <p:spPr bwMode="auto">
            <a:xfrm>
              <a:off x="23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7" name="Rectangle 1492"/>
            <p:cNvSpPr>
              <a:spLocks noChangeArrowheads="1"/>
            </p:cNvSpPr>
            <p:nvPr/>
          </p:nvSpPr>
          <p:spPr bwMode="auto">
            <a:xfrm>
              <a:off x="23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8" name="Rectangle 1493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49" name="Rectangle 1494"/>
            <p:cNvSpPr>
              <a:spLocks noChangeArrowheads="1"/>
            </p:cNvSpPr>
            <p:nvPr/>
          </p:nvSpPr>
          <p:spPr bwMode="auto">
            <a:xfrm>
              <a:off x="23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0" name="Rectangle 1495"/>
            <p:cNvSpPr>
              <a:spLocks noChangeArrowheads="1"/>
            </p:cNvSpPr>
            <p:nvPr/>
          </p:nvSpPr>
          <p:spPr bwMode="auto">
            <a:xfrm>
              <a:off x="23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1" name="Rectangle 1496"/>
            <p:cNvSpPr>
              <a:spLocks noChangeArrowheads="1"/>
            </p:cNvSpPr>
            <p:nvPr/>
          </p:nvSpPr>
          <p:spPr bwMode="auto">
            <a:xfrm>
              <a:off x="23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2" name="Rectangle 1497"/>
            <p:cNvSpPr>
              <a:spLocks noChangeArrowheads="1"/>
            </p:cNvSpPr>
            <p:nvPr/>
          </p:nvSpPr>
          <p:spPr bwMode="auto">
            <a:xfrm>
              <a:off x="23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3" name="Rectangle 1498"/>
            <p:cNvSpPr>
              <a:spLocks noChangeArrowheads="1"/>
            </p:cNvSpPr>
            <p:nvPr/>
          </p:nvSpPr>
          <p:spPr bwMode="auto">
            <a:xfrm>
              <a:off x="23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4" name="Rectangle 1499"/>
            <p:cNvSpPr>
              <a:spLocks noChangeArrowheads="1"/>
            </p:cNvSpPr>
            <p:nvPr/>
          </p:nvSpPr>
          <p:spPr bwMode="auto">
            <a:xfrm>
              <a:off x="23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5" name="Rectangle 1500"/>
            <p:cNvSpPr>
              <a:spLocks noChangeArrowheads="1"/>
            </p:cNvSpPr>
            <p:nvPr/>
          </p:nvSpPr>
          <p:spPr bwMode="auto">
            <a:xfrm>
              <a:off x="23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6" name="Rectangle 1501"/>
            <p:cNvSpPr>
              <a:spLocks noChangeArrowheads="1"/>
            </p:cNvSpPr>
            <p:nvPr/>
          </p:nvSpPr>
          <p:spPr bwMode="auto">
            <a:xfrm>
              <a:off x="23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7" name="Rectangle 1502"/>
            <p:cNvSpPr>
              <a:spLocks noChangeArrowheads="1"/>
            </p:cNvSpPr>
            <p:nvPr/>
          </p:nvSpPr>
          <p:spPr bwMode="auto">
            <a:xfrm>
              <a:off x="23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8" name="Rectangle 1503"/>
            <p:cNvSpPr>
              <a:spLocks noChangeArrowheads="1"/>
            </p:cNvSpPr>
            <p:nvPr/>
          </p:nvSpPr>
          <p:spPr bwMode="auto">
            <a:xfrm>
              <a:off x="23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59" name="Rectangle 1504"/>
            <p:cNvSpPr>
              <a:spLocks noChangeArrowheads="1"/>
            </p:cNvSpPr>
            <p:nvPr/>
          </p:nvSpPr>
          <p:spPr bwMode="auto">
            <a:xfrm>
              <a:off x="244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0" name="Rectangle 1505"/>
            <p:cNvSpPr>
              <a:spLocks noChangeArrowheads="1"/>
            </p:cNvSpPr>
            <p:nvPr/>
          </p:nvSpPr>
          <p:spPr bwMode="auto">
            <a:xfrm>
              <a:off x="244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1" name="Rectangle 1506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2" name="Rectangle 1507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3" name="Rectangle 1508"/>
            <p:cNvSpPr>
              <a:spLocks noChangeArrowheads="1"/>
            </p:cNvSpPr>
            <p:nvPr/>
          </p:nvSpPr>
          <p:spPr bwMode="auto">
            <a:xfrm>
              <a:off x="244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4" name="Rectangle 1509"/>
            <p:cNvSpPr>
              <a:spLocks noChangeArrowheads="1"/>
            </p:cNvSpPr>
            <p:nvPr/>
          </p:nvSpPr>
          <p:spPr bwMode="auto">
            <a:xfrm>
              <a:off x="244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5" name="Rectangle 1510"/>
            <p:cNvSpPr>
              <a:spLocks noChangeArrowheads="1"/>
            </p:cNvSpPr>
            <p:nvPr/>
          </p:nvSpPr>
          <p:spPr bwMode="auto">
            <a:xfrm>
              <a:off x="244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6" name="Rectangle 1511"/>
            <p:cNvSpPr>
              <a:spLocks noChangeArrowheads="1"/>
            </p:cNvSpPr>
            <p:nvPr/>
          </p:nvSpPr>
          <p:spPr bwMode="auto">
            <a:xfrm>
              <a:off x="244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7" name="Rectangle 1512"/>
            <p:cNvSpPr>
              <a:spLocks noChangeArrowheads="1"/>
            </p:cNvSpPr>
            <p:nvPr/>
          </p:nvSpPr>
          <p:spPr bwMode="auto">
            <a:xfrm>
              <a:off x="244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8" name="Rectangle 1513"/>
            <p:cNvSpPr>
              <a:spLocks noChangeArrowheads="1"/>
            </p:cNvSpPr>
            <p:nvPr/>
          </p:nvSpPr>
          <p:spPr bwMode="auto">
            <a:xfrm>
              <a:off x="244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69" name="Rectangle 1514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0" name="Rectangle 1515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1" name="Rectangle 1516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2" name="Rectangle 1517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3" name="Rectangle 1518"/>
            <p:cNvSpPr>
              <a:spLocks noChangeArrowheads="1"/>
            </p:cNvSpPr>
            <p:nvPr/>
          </p:nvSpPr>
          <p:spPr bwMode="auto">
            <a:xfrm>
              <a:off x="244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4" name="Rectangle 1519"/>
            <p:cNvSpPr>
              <a:spLocks noChangeArrowheads="1"/>
            </p:cNvSpPr>
            <p:nvPr/>
          </p:nvSpPr>
          <p:spPr bwMode="auto">
            <a:xfrm>
              <a:off x="244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5" name="Rectangle 1520"/>
            <p:cNvSpPr>
              <a:spLocks noChangeArrowheads="1"/>
            </p:cNvSpPr>
            <p:nvPr/>
          </p:nvSpPr>
          <p:spPr bwMode="auto">
            <a:xfrm>
              <a:off x="244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6" name="Rectangle 1521"/>
            <p:cNvSpPr>
              <a:spLocks noChangeArrowheads="1"/>
            </p:cNvSpPr>
            <p:nvPr/>
          </p:nvSpPr>
          <p:spPr bwMode="auto">
            <a:xfrm>
              <a:off x="244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7" name="Rectangle 1522"/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8" name="Rectangle 1523"/>
            <p:cNvSpPr>
              <a:spLocks noChangeArrowheads="1"/>
            </p:cNvSpPr>
            <p:nvPr/>
          </p:nvSpPr>
          <p:spPr bwMode="auto">
            <a:xfrm>
              <a:off x="244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79" name="Rectangle 1524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0" name="Rectangle 1525"/>
            <p:cNvSpPr>
              <a:spLocks noChangeArrowheads="1"/>
            </p:cNvSpPr>
            <p:nvPr/>
          </p:nvSpPr>
          <p:spPr bwMode="auto">
            <a:xfrm>
              <a:off x="244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1" name="Rectangle 1526"/>
            <p:cNvSpPr>
              <a:spLocks noChangeArrowheads="1"/>
            </p:cNvSpPr>
            <p:nvPr/>
          </p:nvSpPr>
          <p:spPr bwMode="auto">
            <a:xfrm>
              <a:off x="244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2" name="Rectangle 1527"/>
            <p:cNvSpPr>
              <a:spLocks noChangeArrowheads="1"/>
            </p:cNvSpPr>
            <p:nvPr/>
          </p:nvSpPr>
          <p:spPr bwMode="auto">
            <a:xfrm>
              <a:off x="244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3" name="Rectangle 1528"/>
            <p:cNvSpPr>
              <a:spLocks noChangeArrowheads="1"/>
            </p:cNvSpPr>
            <p:nvPr/>
          </p:nvSpPr>
          <p:spPr bwMode="auto">
            <a:xfrm>
              <a:off x="244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4" name="Rectangle 1529"/>
            <p:cNvSpPr>
              <a:spLocks noChangeArrowheads="1"/>
            </p:cNvSpPr>
            <p:nvPr/>
          </p:nvSpPr>
          <p:spPr bwMode="auto">
            <a:xfrm>
              <a:off x="244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5" name="Rectangle 1530"/>
            <p:cNvSpPr>
              <a:spLocks noChangeArrowheads="1"/>
            </p:cNvSpPr>
            <p:nvPr/>
          </p:nvSpPr>
          <p:spPr bwMode="auto">
            <a:xfrm>
              <a:off x="244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6" name="Rectangle 1531"/>
            <p:cNvSpPr>
              <a:spLocks noChangeArrowheads="1"/>
            </p:cNvSpPr>
            <p:nvPr/>
          </p:nvSpPr>
          <p:spPr bwMode="auto">
            <a:xfrm>
              <a:off x="259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7" name="Rectangle 1532"/>
            <p:cNvSpPr>
              <a:spLocks noChangeArrowheads="1"/>
            </p:cNvSpPr>
            <p:nvPr/>
          </p:nvSpPr>
          <p:spPr bwMode="auto">
            <a:xfrm>
              <a:off x="259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8" name="Rectangle 1533"/>
            <p:cNvSpPr>
              <a:spLocks noChangeArrowheads="1"/>
            </p:cNvSpPr>
            <p:nvPr/>
          </p:nvSpPr>
          <p:spPr bwMode="auto">
            <a:xfrm>
              <a:off x="259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89" name="Rectangle 1534"/>
            <p:cNvSpPr>
              <a:spLocks noChangeArrowheads="1"/>
            </p:cNvSpPr>
            <p:nvPr/>
          </p:nvSpPr>
          <p:spPr bwMode="auto">
            <a:xfrm>
              <a:off x="259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0" name="Rectangle 1535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1" name="Rectangle 1536"/>
            <p:cNvSpPr>
              <a:spLocks noChangeArrowheads="1"/>
            </p:cNvSpPr>
            <p:nvPr/>
          </p:nvSpPr>
          <p:spPr bwMode="auto">
            <a:xfrm>
              <a:off x="259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2" name="Rectangle 1537"/>
            <p:cNvSpPr>
              <a:spLocks noChangeArrowheads="1"/>
            </p:cNvSpPr>
            <p:nvPr/>
          </p:nvSpPr>
          <p:spPr bwMode="auto">
            <a:xfrm>
              <a:off x="259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3" name="Rectangle 1538"/>
            <p:cNvSpPr>
              <a:spLocks noChangeArrowheads="1"/>
            </p:cNvSpPr>
            <p:nvPr/>
          </p:nvSpPr>
          <p:spPr bwMode="auto">
            <a:xfrm>
              <a:off x="259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4" name="Rectangle 1539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5" name="Rectangle 1540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6" name="Rectangle 1541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7" name="Rectangle 1542"/>
            <p:cNvSpPr>
              <a:spLocks noChangeArrowheads="1"/>
            </p:cNvSpPr>
            <p:nvPr/>
          </p:nvSpPr>
          <p:spPr bwMode="auto">
            <a:xfrm>
              <a:off x="259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8" name="Rectangle 1543"/>
            <p:cNvSpPr>
              <a:spLocks noChangeArrowheads="1"/>
            </p:cNvSpPr>
            <p:nvPr/>
          </p:nvSpPr>
          <p:spPr bwMode="auto">
            <a:xfrm>
              <a:off x="259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499" name="Rectangle 1544"/>
            <p:cNvSpPr>
              <a:spLocks noChangeArrowheads="1"/>
            </p:cNvSpPr>
            <p:nvPr/>
          </p:nvSpPr>
          <p:spPr bwMode="auto">
            <a:xfrm>
              <a:off x="259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0" name="Rectangle 1545"/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1" name="Rectangle 1546"/>
            <p:cNvSpPr>
              <a:spLocks noChangeArrowheads="1"/>
            </p:cNvSpPr>
            <p:nvPr/>
          </p:nvSpPr>
          <p:spPr bwMode="auto">
            <a:xfrm>
              <a:off x="259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2" name="Rectangle 1547"/>
            <p:cNvSpPr>
              <a:spLocks noChangeArrowheads="1"/>
            </p:cNvSpPr>
            <p:nvPr/>
          </p:nvSpPr>
          <p:spPr bwMode="auto">
            <a:xfrm>
              <a:off x="259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3" name="Rectangle 1548"/>
            <p:cNvSpPr>
              <a:spLocks noChangeArrowheads="1"/>
            </p:cNvSpPr>
            <p:nvPr/>
          </p:nvSpPr>
          <p:spPr bwMode="auto">
            <a:xfrm>
              <a:off x="259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4" name="Rectangle 1549"/>
            <p:cNvSpPr>
              <a:spLocks noChangeArrowheads="1"/>
            </p:cNvSpPr>
            <p:nvPr/>
          </p:nvSpPr>
          <p:spPr bwMode="auto">
            <a:xfrm>
              <a:off x="259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5" name="Rectangle 1550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6" name="Rectangle 1551"/>
            <p:cNvSpPr>
              <a:spLocks noChangeArrowheads="1"/>
            </p:cNvSpPr>
            <p:nvPr/>
          </p:nvSpPr>
          <p:spPr bwMode="auto">
            <a:xfrm>
              <a:off x="259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7" name="Rectangle 1552"/>
            <p:cNvSpPr>
              <a:spLocks noChangeArrowheads="1"/>
            </p:cNvSpPr>
            <p:nvPr/>
          </p:nvSpPr>
          <p:spPr bwMode="auto">
            <a:xfrm>
              <a:off x="259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8" name="Rectangle 1553"/>
            <p:cNvSpPr>
              <a:spLocks noChangeArrowheads="1"/>
            </p:cNvSpPr>
            <p:nvPr/>
          </p:nvSpPr>
          <p:spPr bwMode="auto">
            <a:xfrm>
              <a:off x="259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09" name="Rectangle 1554"/>
            <p:cNvSpPr>
              <a:spLocks noChangeArrowheads="1"/>
            </p:cNvSpPr>
            <p:nvPr/>
          </p:nvSpPr>
          <p:spPr bwMode="auto">
            <a:xfrm>
              <a:off x="273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0" name="Rectangle 1555"/>
            <p:cNvSpPr>
              <a:spLocks noChangeArrowheads="1"/>
            </p:cNvSpPr>
            <p:nvPr/>
          </p:nvSpPr>
          <p:spPr bwMode="auto">
            <a:xfrm>
              <a:off x="273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1" name="Rectangle 1556"/>
            <p:cNvSpPr>
              <a:spLocks noChangeArrowheads="1"/>
            </p:cNvSpPr>
            <p:nvPr/>
          </p:nvSpPr>
          <p:spPr bwMode="auto">
            <a:xfrm>
              <a:off x="273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2" name="Rectangle 1557"/>
            <p:cNvSpPr>
              <a:spLocks noChangeArrowheads="1"/>
            </p:cNvSpPr>
            <p:nvPr/>
          </p:nvSpPr>
          <p:spPr bwMode="auto">
            <a:xfrm>
              <a:off x="273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3" name="Rectangle 1558"/>
            <p:cNvSpPr>
              <a:spLocks noChangeArrowheads="1"/>
            </p:cNvSpPr>
            <p:nvPr/>
          </p:nvSpPr>
          <p:spPr bwMode="auto">
            <a:xfrm>
              <a:off x="273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4" name="Rectangle 1559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5" name="Rectangle 1560"/>
            <p:cNvSpPr>
              <a:spLocks noChangeArrowheads="1"/>
            </p:cNvSpPr>
            <p:nvPr/>
          </p:nvSpPr>
          <p:spPr bwMode="auto">
            <a:xfrm>
              <a:off x="273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6" name="Rectangle 1561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7" name="Rectangle 1562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8" name="Rectangle 1563"/>
            <p:cNvSpPr>
              <a:spLocks noChangeArrowheads="1"/>
            </p:cNvSpPr>
            <p:nvPr/>
          </p:nvSpPr>
          <p:spPr bwMode="auto">
            <a:xfrm>
              <a:off x="273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19" name="Rectangle 1564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0" name="Rectangle 1565"/>
            <p:cNvSpPr>
              <a:spLocks noChangeArrowheads="1"/>
            </p:cNvSpPr>
            <p:nvPr/>
          </p:nvSpPr>
          <p:spPr bwMode="auto">
            <a:xfrm>
              <a:off x="273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1" name="Rectangle 1566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2" name="Rectangle 1567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3" name="Rectangle 1568"/>
            <p:cNvSpPr>
              <a:spLocks noChangeArrowheads="1"/>
            </p:cNvSpPr>
            <p:nvPr/>
          </p:nvSpPr>
          <p:spPr bwMode="auto">
            <a:xfrm>
              <a:off x="273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4" name="Rectangle 1569"/>
            <p:cNvSpPr>
              <a:spLocks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5" name="Rectangle 1570"/>
            <p:cNvSpPr>
              <a:spLocks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6" name="Rectangle 1571"/>
            <p:cNvSpPr>
              <a:spLocks noChangeArrowheads="1"/>
            </p:cNvSpPr>
            <p:nvPr/>
          </p:nvSpPr>
          <p:spPr bwMode="auto">
            <a:xfrm>
              <a:off x="273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7" name="Rectangle 1572"/>
            <p:cNvSpPr>
              <a:spLocks noChangeArrowheads="1"/>
            </p:cNvSpPr>
            <p:nvPr/>
          </p:nvSpPr>
          <p:spPr bwMode="auto">
            <a:xfrm>
              <a:off x="273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8" name="Rectangle 1573"/>
            <p:cNvSpPr>
              <a:spLocks noChangeArrowheads="1"/>
            </p:cNvSpPr>
            <p:nvPr/>
          </p:nvSpPr>
          <p:spPr bwMode="auto">
            <a:xfrm>
              <a:off x="273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29" name="Rectangle 1574"/>
            <p:cNvSpPr>
              <a:spLocks noChangeArrowheads="1"/>
            </p:cNvSpPr>
            <p:nvPr/>
          </p:nvSpPr>
          <p:spPr bwMode="auto">
            <a:xfrm>
              <a:off x="273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0" name="Rectangle 1575"/>
            <p:cNvSpPr>
              <a:spLocks noChangeArrowheads="1"/>
            </p:cNvSpPr>
            <p:nvPr/>
          </p:nvSpPr>
          <p:spPr bwMode="auto">
            <a:xfrm>
              <a:off x="273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1" name="Rectangle 1576"/>
            <p:cNvSpPr>
              <a:spLocks noChangeArrowheads="1"/>
            </p:cNvSpPr>
            <p:nvPr/>
          </p:nvSpPr>
          <p:spPr bwMode="auto">
            <a:xfrm>
              <a:off x="273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2" name="Rectangle 1577"/>
            <p:cNvSpPr>
              <a:spLocks noChangeArrowheads="1"/>
            </p:cNvSpPr>
            <p:nvPr/>
          </p:nvSpPr>
          <p:spPr bwMode="auto">
            <a:xfrm>
              <a:off x="288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3" name="Rectangle 1578"/>
            <p:cNvSpPr>
              <a:spLocks noChangeArrowheads="1"/>
            </p:cNvSpPr>
            <p:nvPr/>
          </p:nvSpPr>
          <p:spPr bwMode="auto">
            <a:xfrm>
              <a:off x="288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4" name="Rectangle 1579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5" name="Rectangle 1580"/>
            <p:cNvSpPr>
              <a:spLocks noChangeArrowheads="1"/>
            </p:cNvSpPr>
            <p:nvPr/>
          </p:nvSpPr>
          <p:spPr bwMode="auto">
            <a:xfrm>
              <a:off x="288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6" name="Rectangle 1581"/>
            <p:cNvSpPr>
              <a:spLocks noChangeArrowheads="1"/>
            </p:cNvSpPr>
            <p:nvPr/>
          </p:nvSpPr>
          <p:spPr bwMode="auto">
            <a:xfrm>
              <a:off x="288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7" name="Rectangle 1582"/>
            <p:cNvSpPr>
              <a:spLocks noChangeArrowheads="1"/>
            </p:cNvSpPr>
            <p:nvPr/>
          </p:nvSpPr>
          <p:spPr bwMode="auto">
            <a:xfrm>
              <a:off x="288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8" name="Rectangle 1583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39" name="Rectangle 1584"/>
            <p:cNvSpPr>
              <a:spLocks noChangeArrowheads="1"/>
            </p:cNvSpPr>
            <p:nvPr/>
          </p:nvSpPr>
          <p:spPr bwMode="auto">
            <a:xfrm>
              <a:off x="288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0" name="Rectangle 1585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1" name="Rectangle 1586"/>
            <p:cNvSpPr>
              <a:spLocks noChangeArrowheads="1"/>
            </p:cNvSpPr>
            <p:nvPr/>
          </p:nvSpPr>
          <p:spPr bwMode="auto">
            <a:xfrm>
              <a:off x="288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2" name="Rectangle 1587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3" name="Rectangle 1588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4" name="Rectangle 1589"/>
            <p:cNvSpPr>
              <a:spLocks noChangeArrowheads="1"/>
            </p:cNvSpPr>
            <p:nvPr/>
          </p:nvSpPr>
          <p:spPr bwMode="auto">
            <a:xfrm>
              <a:off x="288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5" name="Rectangle 1590"/>
            <p:cNvSpPr>
              <a:spLocks noChangeArrowheads="1"/>
            </p:cNvSpPr>
            <p:nvPr/>
          </p:nvSpPr>
          <p:spPr bwMode="auto">
            <a:xfrm>
              <a:off x="288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6" name="Rectangle 1591"/>
            <p:cNvSpPr>
              <a:spLocks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7" name="Rectangle 1592"/>
            <p:cNvSpPr>
              <a:spLocks noChangeArrowheads="1"/>
            </p:cNvSpPr>
            <p:nvPr/>
          </p:nvSpPr>
          <p:spPr bwMode="auto">
            <a:xfrm>
              <a:off x="288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8" name="Rectangle 1593"/>
            <p:cNvSpPr>
              <a:spLocks noChangeArrowheads="1"/>
            </p:cNvSpPr>
            <p:nvPr/>
          </p:nvSpPr>
          <p:spPr bwMode="auto">
            <a:xfrm>
              <a:off x="288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49" name="Rectangle 1594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0" name="Rectangle 1595"/>
            <p:cNvSpPr>
              <a:spLocks noChangeArrowheads="1"/>
            </p:cNvSpPr>
            <p:nvPr/>
          </p:nvSpPr>
          <p:spPr bwMode="auto">
            <a:xfrm>
              <a:off x="288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1" name="Rectangle 1596"/>
            <p:cNvSpPr>
              <a:spLocks noChangeArrowheads="1"/>
            </p:cNvSpPr>
            <p:nvPr/>
          </p:nvSpPr>
          <p:spPr bwMode="auto">
            <a:xfrm>
              <a:off x="288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2" name="Rectangle 1597"/>
            <p:cNvSpPr>
              <a:spLocks noChangeArrowheads="1"/>
            </p:cNvSpPr>
            <p:nvPr/>
          </p:nvSpPr>
          <p:spPr bwMode="auto">
            <a:xfrm>
              <a:off x="288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3" name="Rectangle 1598"/>
            <p:cNvSpPr>
              <a:spLocks noChangeArrowheads="1"/>
            </p:cNvSpPr>
            <p:nvPr/>
          </p:nvSpPr>
          <p:spPr bwMode="auto">
            <a:xfrm>
              <a:off x="302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4" name="Rectangle 1599"/>
            <p:cNvSpPr>
              <a:spLocks noChangeArrowheads="1"/>
            </p:cNvSpPr>
            <p:nvPr/>
          </p:nvSpPr>
          <p:spPr bwMode="auto">
            <a:xfrm>
              <a:off x="302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5" name="Rectangle 1600"/>
            <p:cNvSpPr>
              <a:spLocks noChangeArrowheads="1"/>
            </p:cNvSpPr>
            <p:nvPr/>
          </p:nvSpPr>
          <p:spPr bwMode="auto">
            <a:xfrm>
              <a:off x="302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6" name="Rectangle 1601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7" name="Rectangle 1602"/>
            <p:cNvSpPr>
              <a:spLocks noChangeArrowheads="1"/>
            </p:cNvSpPr>
            <p:nvPr/>
          </p:nvSpPr>
          <p:spPr bwMode="auto">
            <a:xfrm>
              <a:off x="302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8" name="Rectangle 1603"/>
            <p:cNvSpPr>
              <a:spLocks noChangeArrowheads="1"/>
            </p:cNvSpPr>
            <p:nvPr/>
          </p:nvSpPr>
          <p:spPr bwMode="auto">
            <a:xfrm>
              <a:off x="302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59" name="Rectangle 160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0" name="Rectangle 1605"/>
            <p:cNvSpPr>
              <a:spLocks noChangeArrowheads="1"/>
            </p:cNvSpPr>
            <p:nvPr/>
          </p:nvSpPr>
          <p:spPr bwMode="auto">
            <a:xfrm>
              <a:off x="302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1" name="Rectangle 1606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2" name="Rectangle 1607"/>
            <p:cNvSpPr>
              <a:spLocks noChangeArrowheads="1"/>
            </p:cNvSpPr>
            <p:nvPr/>
          </p:nvSpPr>
          <p:spPr bwMode="auto">
            <a:xfrm>
              <a:off x="302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3" name="Rectangle 1608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4" name="Rectangle 1609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5" name="Rectangle 1610"/>
            <p:cNvSpPr>
              <a:spLocks noChangeArrowheads="1"/>
            </p:cNvSpPr>
            <p:nvPr/>
          </p:nvSpPr>
          <p:spPr bwMode="auto">
            <a:xfrm>
              <a:off x="302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6" name="Rectangle 1611"/>
            <p:cNvSpPr>
              <a:spLocks noChangeArrowheads="1"/>
            </p:cNvSpPr>
            <p:nvPr/>
          </p:nvSpPr>
          <p:spPr bwMode="auto">
            <a:xfrm>
              <a:off x="302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7" name="Rectangle 161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8" name="Rectangle 1613"/>
            <p:cNvSpPr>
              <a:spLocks noChangeArrowheads="1"/>
            </p:cNvSpPr>
            <p:nvPr/>
          </p:nvSpPr>
          <p:spPr bwMode="auto">
            <a:xfrm>
              <a:off x="302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69" name="Rectangle 1614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0" name="Rectangle 1615"/>
            <p:cNvSpPr>
              <a:spLocks noChangeArrowheads="1"/>
            </p:cNvSpPr>
            <p:nvPr/>
          </p:nvSpPr>
          <p:spPr bwMode="auto">
            <a:xfrm>
              <a:off x="302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1" name="Rectangle 1616"/>
            <p:cNvSpPr>
              <a:spLocks noChangeArrowheads="1"/>
            </p:cNvSpPr>
            <p:nvPr/>
          </p:nvSpPr>
          <p:spPr bwMode="auto">
            <a:xfrm>
              <a:off x="302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2" name="Rectangle 1617"/>
            <p:cNvSpPr>
              <a:spLocks noChangeArrowheads="1"/>
            </p:cNvSpPr>
            <p:nvPr/>
          </p:nvSpPr>
          <p:spPr bwMode="auto">
            <a:xfrm>
              <a:off x="302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3" name="Rectangle 1618"/>
            <p:cNvSpPr>
              <a:spLocks noChangeArrowheads="1"/>
            </p:cNvSpPr>
            <p:nvPr/>
          </p:nvSpPr>
          <p:spPr bwMode="auto">
            <a:xfrm>
              <a:off x="302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4" name="Rectangle 1619"/>
            <p:cNvSpPr>
              <a:spLocks noChangeArrowheads="1"/>
            </p:cNvSpPr>
            <p:nvPr/>
          </p:nvSpPr>
          <p:spPr bwMode="auto">
            <a:xfrm>
              <a:off x="302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5" name="Rectangle 1620"/>
            <p:cNvSpPr>
              <a:spLocks noChangeArrowheads="1"/>
            </p:cNvSpPr>
            <p:nvPr/>
          </p:nvSpPr>
          <p:spPr bwMode="auto">
            <a:xfrm>
              <a:off x="302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6" name="Rectangle 1621"/>
            <p:cNvSpPr>
              <a:spLocks noChangeArrowheads="1"/>
            </p:cNvSpPr>
            <p:nvPr/>
          </p:nvSpPr>
          <p:spPr bwMode="auto">
            <a:xfrm>
              <a:off x="3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7" name="Rectangle 1622"/>
            <p:cNvSpPr>
              <a:spLocks noChangeArrowheads="1"/>
            </p:cNvSpPr>
            <p:nvPr/>
          </p:nvSpPr>
          <p:spPr bwMode="auto">
            <a:xfrm>
              <a:off x="3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8" name="Rectangle 1623"/>
            <p:cNvSpPr>
              <a:spLocks noChangeArrowheads="1"/>
            </p:cNvSpPr>
            <p:nvPr/>
          </p:nvSpPr>
          <p:spPr bwMode="auto">
            <a:xfrm>
              <a:off x="3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79" name="Rectangle 1624"/>
            <p:cNvSpPr>
              <a:spLocks noChangeArrowheads="1"/>
            </p:cNvSpPr>
            <p:nvPr/>
          </p:nvSpPr>
          <p:spPr bwMode="auto">
            <a:xfrm>
              <a:off x="3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0" name="Rectangle 1625"/>
            <p:cNvSpPr>
              <a:spLocks noChangeArrowheads="1"/>
            </p:cNvSpPr>
            <p:nvPr/>
          </p:nvSpPr>
          <p:spPr bwMode="auto">
            <a:xfrm>
              <a:off x="3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1" name="Rectangle 1626"/>
            <p:cNvSpPr>
              <a:spLocks noChangeArrowheads="1"/>
            </p:cNvSpPr>
            <p:nvPr/>
          </p:nvSpPr>
          <p:spPr bwMode="auto">
            <a:xfrm>
              <a:off x="3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2" name="Rectangle 1627"/>
            <p:cNvSpPr>
              <a:spLocks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3" name="Rectangle 1628"/>
            <p:cNvSpPr>
              <a:spLocks noChangeArrowheads="1"/>
            </p:cNvSpPr>
            <p:nvPr/>
          </p:nvSpPr>
          <p:spPr bwMode="auto">
            <a:xfrm>
              <a:off x="3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4" name="Rectangle 1629"/>
            <p:cNvSpPr>
              <a:spLocks noChangeArrowheads="1"/>
            </p:cNvSpPr>
            <p:nvPr/>
          </p:nvSpPr>
          <p:spPr bwMode="auto">
            <a:xfrm>
              <a:off x="3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5" name="Rectangle 1630"/>
            <p:cNvSpPr>
              <a:spLocks noChangeArrowheads="1"/>
            </p:cNvSpPr>
            <p:nvPr/>
          </p:nvSpPr>
          <p:spPr bwMode="auto">
            <a:xfrm>
              <a:off x="3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6" name="Rectangle 1631"/>
            <p:cNvSpPr>
              <a:spLocks noChangeArrowheads="1"/>
            </p:cNvSpPr>
            <p:nvPr/>
          </p:nvSpPr>
          <p:spPr bwMode="auto">
            <a:xfrm>
              <a:off x="3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7" name="Rectangle 1632"/>
            <p:cNvSpPr>
              <a:spLocks noChangeArrowheads="1"/>
            </p:cNvSpPr>
            <p:nvPr/>
          </p:nvSpPr>
          <p:spPr bwMode="auto">
            <a:xfrm>
              <a:off x="3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588" name="Rectangle 1633"/>
            <p:cNvSpPr>
              <a:spLocks noChangeArrowheads="1"/>
            </p:cNvSpPr>
            <p:nvPr/>
          </p:nvSpPr>
          <p:spPr bwMode="auto">
            <a:xfrm>
              <a:off x="3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89" name="Rectangle 1634"/>
            <p:cNvSpPr>
              <a:spLocks noChangeArrowheads="1"/>
            </p:cNvSpPr>
            <p:nvPr/>
          </p:nvSpPr>
          <p:spPr bwMode="auto">
            <a:xfrm>
              <a:off x="3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0" name="Rectangle 1635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1" name="Rectangle 1636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2" name="Rectangle 1637"/>
            <p:cNvSpPr>
              <a:spLocks noChangeArrowheads="1"/>
            </p:cNvSpPr>
            <p:nvPr/>
          </p:nvSpPr>
          <p:spPr bwMode="auto">
            <a:xfrm>
              <a:off x="3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3" name="Rectangle 1638"/>
            <p:cNvSpPr>
              <a:spLocks noChangeArrowheads="1"/>
            </p:cNvSpPr>
            <p:nvPr/>
          </p:nvSpPr>
          <p:spPr bwMode="auto">
            <a:xfrm>
              <a:off x="3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4" name="Rectangle 1639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5" name="Rectangle 1640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6" name="Rectangle 1641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7" name="Rectangle 1642"/>
            <p:cNvSpPr>
              <a:spLocks noChangeArrowheads="1"/>
            </p:cNvSpPr>
            <p:nvPr/>
          </p:nvSpPr>
          <p:spPr bwMode="auto">
            <a:xfrm>
              <a:off x="3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8" name="Rectangle 1643"/>
            <p:cNvSpPr>
              <a:spLocks noChangeArrowheads="1"/>
            </p:cNvSpPr>
            <p:nvPr/>
          </p:nvSpPr>
          <p:spPr bwMode="auto">
            <a:xfrm>
              <a:off x="3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599" name="Rectangle 1644"/>
            <p:cNvSpPr>
              <a:spLocks noChangeArrowheads="1"/>
            </p:cNvSpPr>
            <p:nvPr/>
          </p:nvSpPr>
          <p:spPr bwMode="auto">
            <a:xfrm>
              <a:off x="3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0" name="Rectangle 1645"/>
            <p:cNvSpPr>
              <a:spLocks noChangeArrowheads="1"/>
            </p:cNvSpPr>
            <p:nvPr/>
          </p:nvSpPr>
          <p:spPr bwMode="auto">
            <a:xfrm>
              <a:off x="3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1" name="Rectangle 1646"/>
            <p:cNvSpPr>
              <a:spLocks noChangeArrowheads="1"/>
            </p:cNvSpPr>
            <p:nvPr/>
          </p:nvSpPr>
          <p:spPr bwMode="auto">
            <a:xfrm>
              <a:off x="3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2" name="Rectangle 1647"/>
            <p:cNvSpPr>
              <a:spLocks noChangeArrowheads="1"/>
            </p:cNvSpPr>
            <p:nvPr/>
          </p:nvSpPr>
          <p:spPr bwMode="auto">
            <a:xfrm>
              <a:off x="3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3" name="Rectangle 1648"/>
            <p:cNvSpPr>
              <a:spLocks noChangeArrowheads="1"/>
            </p:cNvSpPr>
            <p:nvPr/>
          </p:nvSpPr>
          <p:spPr bwMode="auto">
            <a:xfrm>
              <a:off x="3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4" name="Rectangle 1649"/>
            <p:cNvSpPr>
              <a:spLocks noChangeArrowheads="1"/>
            </p:cNvSpPr>
            <p:nvPr/>
          </p:nvSpPr>
          <p:spPr bwMode="auto">
            <a:xfrm>
              <a:off x="3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5" name="Rectangle 1650"/>
            <p:cNvSpPr>
              <a:spLocks noChangeArrowheads="1"/>
            </p:cNvSpPr>
            <p:nvPr/>
          </p:nvSpPr>
          <p:spPr bwMode="auto">
            <a:xfrm>
              <a:off x="3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6" name="Rectangle 1651"/>
            <p:cNvSpPr>
              <a:spLocks noChangeArrowheads="1"/>
            </p:cNvSpPr>
            <p:nvPr/>
          </p:nvSpPr>
          <p:spPr bwMode="auto">
            <a:xfrm>
              <a:off x="3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7" name="Rectangle 1652"/>
            <p:cNvSpPr>
              <a:spLocks noChangeArrowheads="1"/>
            </p:cNvSpPr>
            <p:nvPr/>
          </p:nvSpPr>
          <p:spPr bwMode="auto">
            <a:xfrm>
              <a:off x="3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8" name="Rectangle 1653"/>
            <p:cNvSpPr>
              <a:spLocks noChangeArrowheads="1"/>
            </p:cNvSpPr>
            <p:nvPr/>
          </p:nvSpPr>
          <p:spPr bwMode="auto">
            <a:xfrm>
              <a:off x="3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09" name="Rectangle 1654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0" name="Rectangle 1655"/>
            <p:cNvSpPr>
              <a:spLocks noChangeArrowheads="1"/>
            </p:cNvSpPr>
            <p:nvPr/>
          </p:nvSpPr>
          <p:spPr bwMode="auto">
            <a:xfrm>
              <a:off x="3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1" name="Rectangle 1656"/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2" name="Rectangle 1657"/>
            <p:cNvSpPr>
              <a:spLocks noChangeArrowheads="1"/>
            </p:cNvSpPr>
            <p:nvPr/>
          </p:nvSpPr>
          <p:spPr bwMode="auto">
            <a:xfrm>
              <a:off x="3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3" name="Rectangle 1658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4" name="Rectangle 1659"/>
            <p:cNvSpPr>
              <a:spLocks noChangeArrowheads="1"/>
            </p:cNvSpPr>
            <p:nvPr/>
          </p:nvSpPr>
          <p:spPr bwMode="auto">
            <a:xfrm>
              <a:off x="3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5" name="Rectangle 1660"/>
            <p:cNvSpPr>
              <a:spLocks noChangeArrowheads="1"/>
            </p:cNvSpPr>
            <p:nvPr/>
          </p:nvSpPr>
          <p:spPr bwMode="auto">
            <a:xfrm>
              <a:off x="3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6" name="Rectangle 1661"/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7" name="Rectangle 1662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8" name="Rectangle 1663"/>
            <p:cNvSpPr>
              <a:spLocks noChangeArrowheads="1"/>
            </p:cNvSpPr>
            <p:nvPr/>
          </p:nvSpPr>
          <p:spPr bwMode="auto">
            <a:xfrm>
              <a:off x="3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19" name="Rectangle 1664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0" name="Rectangle 1665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1" name="Rectangle 1666"/>
            <p:cNvSpPr>
              <a:spLocks noChangeArrowheads="1"/>
            </p:cNvSpPr>
            <p:nvPr/>
          </p:nvSpPr>
          <p:spPr bwMode="auto">
            <a:xfrm>
              <a:off x="3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2" name="Rectangle 1667"/>
            <p:cNvSpPr>
              <a:spLocks noChangeArrowheads="1"/>
            </p:cNvSpPr>
            <p:nvPr/>
          </p:nvSpPr>
          <p:spPr bwMode="auto">
            <a:xfrm>
              <a:off x="3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3" name="Rectangle 1668"/>
            <p:cNvSpPr>
              <a:spLocks noChangeArrowheads="1"/>
            </p:cNvSpPr>
            <p:nvPr/>
          </p:nvSpPr>
          <p:spPr bwMode="auto">
            <a:xfrm>
              <a:off x="3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4" name="Rectangle 1669"/>
            <p:cNvSpPr>
              <a:spLocks noChangeArrowheads="1"/>
            </p:cNvSpPr>
            <p:nvPr/>
          </p:nvSpPr>
          <p:spPr bwMode="auto">
            <a:xfrm>
              <a:off x="3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5" name="Rectangle 1670"/>
            <p:cNvSpPr>
              <a:spLocks noChangeArrowheads="1"/>
            </p:cNvSpPr>
            <p:nvPr/>
          </p:nvSpPr>
          <p:spPr bwMode="auto">
            <a:xfrm>
              <a:off x="3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6" name="Rectangle 1671"/>
            <p:cNvSpPr>
              <a:spLocks noChangeArrowheads="1"/>
            </p:cNvSpPr>
            <p:nvPr/>
          </p:nvSpPr>
          <p:spPr bwMode="auto">
            <a:xfrm>
              <a:off x="3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7" name="Rectangle 1672"/>
            <p:cNvSpPr>
              <a:spLocks noChangeArrowheads="1"/>
            </p:cNvSpPr>
            <p:nvPr/>
          </p:nvSpPr>
          <p:spPr bwMode="auto">
            <a:xfrm>
              <a:off x="3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8" name="Rectangle 1673"/>
            <p:cNvSpPr>
              <a:spLocks noChangeArrowheads="1"/>
            </p:cNvSpPr>
            <p:nvPr/>
          </p:nvSpPr>
          <p:spPr bwMode="auto">
            <a:xfrm>
              <a:off x="3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29" name="Rectangle 1674"/>
            <p:cNvSpPr>
              <a:spLocks noChangeArrowheads="1"/>
            </p:cNvSpPr>
            <p:nvPr/>
          </p:nvSpPr>
          <p:spPr bwMode="auto">
            <a:xfrm>
              <a:off x="3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0" name="Rectangle 1675"/>
            <p:cNvSpPr>
              <a:spLocks noChangeArrowheads="1"/>
            </p:cNvSpPr>
            <p:nvPr/>
          </p:nvSpPr>
          <p:spPr bwMode="auto">
            <a:xfrm>
              <a:off x="3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1" name="Rectangle 1676"/>
            <p:cNvSpPr>
              <a:spLocks noChangeArrowheads="1"/>
            </p:cNvSpPr>
            <p:nvPr/>
          </p:nvSpPr>
          <p:spPr bwMode="auto">
            <a:xfrm>
              <a:off x="3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2" name="Rectangle 1677"/>
            <p:cNvSpPr>
              <a:spLocks noChangeArrowheads="1"/>
            </p:cNvSpPr>
            <p:nvPr/>
          </p:nvSpPr>
          <p:spPr bwMode="auto">
            <a:xfrm>
              <a:off x="3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3" name="Rectangle 1678"/>
            <p:cNvSpPr>
              <a:spLocks noChangeArrowheads="1"/>
            </p:cNvSpPr>
            <p:nvPr/>
          </p:nvSpPr>
          <p:spPr bwMode="auto">
            <a:xfrm>
              <a:off x="3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4" name="Rectangle 1679"/>
            <p:cNvSpPr>
              <a:spLocks noChangeArrowheads="1"/>
            </p:cNvSpPr>
            <p:nvPr/>
          </p:nvSpPr>
          <p:spPr bwMode="auto">
            <a:xfrm>
              <a:off x="3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5" name="Rectangle 1680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6" name="Rectangle 1681"/>
            <p:cNvSpPr>
              <a:spLocks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7" name="Rectangle 1682"/>
            <p:cNvSpPr>
              <a:spLocks noChangeArrowheads="1"/>
            </p:cNvSpPr>
            <p:nvPr/>
          </p:nvSpPr>
          <p:spPr bwMode="auto">
            <a:xfrm>
              <a:off x="3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8" name="Rectangle 1683"/>
            <p:cNvSpPr>
              <a:spLocks noChangeArrowheads="1"/>
            </p:cNvSpPr>
            <p:nvPr/>
          </p:nvSpPr>
          <p:spPr bwMode="auto">
            <a:xfrm>
              <a:off x="3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39" name="Rectangle 1684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0" name="Rectangle 1685"/>
            <p:cNvSpPr>
              <a:spLocks noChangeArrowheads="1"/>
            </p:cNvSpPr>
            <p:nvPr/>
          </p:nvSpPr>
          <p:spPr bwMode="auto">
            <a:xfrm>
              <a:off x="3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1" name="Rectangle 1686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2" name="Rectangle 1687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3" name="Rectangle 1688"/>
            <p:cNvSpPr>
              <a:spLocks noChangeArrowheads="1"/>
            </p:cNvSpPr>
            <p:nvPr/>
          </p:nvSpPr>
          <p:spPr bwMode="auto">
            <a:xfrm>
              <a:off x="3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4" name="Rectangle 1689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5" name="Rectangle 1690"/>
            <p:cNvSpPr>
              <a:spLocks noChangeArrowheads="1"/>
            </p:cNvSpPr>
            <p:nvPr/>
          </p:nvSpPr>
          <p:spPr bwMode="auto">
            <a:xfrm>
              <a:off x="3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6" name="Rectangle 1691"/>
            <p:cNvSpPr>
              <a:spLocks noChangeArrowheads="1"/>
            </p:cNvSpPr>
            <p:nvPr/>
          </p:nvSpPr>
          <p:spPr bwMode="auto">
            <a:xfrm>
              <a:off x="3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7" name="Rectangle 1692"/>
            <p:cNvSpPr>
              <a:spLocks noChangeArrowheads="1"/>
            </p:cNvSpPr>
            <p:nvPr/>
          </p:nvSpPr>
          <p:spPr bwMode="auto">
            <a:xfrm>
              <a:off x="3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8" name="Rectangle 1693"/>
            <p:cNvSpPr>
              <a:spLocks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49" name="Rectangle 1694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0" name="Rectangle 1695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1" name="Rectangle 1696"/>
            <p:cNvSpPr>
              <a:spLocks noChangeArrowheads="1"/>
            </p:cNvSpPr>
            <p:nvPr/>
          </p:nvSpPr>
          <p:spPr bwMode="auto">
            <a:xfrm>
              <a:off x="3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2" name="Rectangle 1697"/>
            <p:cNvSpPr>
              <a:spLocks noChangeArrowheads="1"/>
            </p:cNvSpPr>
            <p:nvPr/>
          </p:nvSpPr>
          <p:spPr bwMode="auto">
            <a:xfrm>
              <a:off x="3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3" name="Rectangle 1698"/>
            <p:cNvSpPr>
              <a:spLocks noChangeArrowheads="1"/>
            </p:cNvSpPr>
            <p:nvPr/>
          </p:nvSpPr>
          <p:spPr bwMode="auto">
            <a:xfrm>
              <a:off x="3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4" name="Rectangle 1699"/>
            <p:cNvSpPr>
              <a:spLocks noChangeArrowheads="1"/>
            </p:cNvSpPr>
            <p:nvPr/>
          </p:nvSpPr>
          <p:spPr bwMode="auto">
            <a:xfrm>
              <a:off x="3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5" name="Rectangle 1700"/>
            <p:cNvSpPr>
              <a:spLocks noChangeArrowheads="1"/>
            </p:cNvSpPr>
            <p:nvPr/>
          </p:nvSpPr>
          <p:spPr bwMode="auto">
            <a:xfrm>
              <a:off x="3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6" name="Rectangle 1701"/>
            <p:cNvSpPr>
              <a:spLocks noChangeArrowheads="1"/>
            </p:cNvSpPr>
            <p:nvPr/>
          </p:nvSpPr>
          <p:spPr bwMode="auto">
            <a:xfrm>
              <a:off x="3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7" name="Rectangle 1702"/>
            <p:cNvSpPr>
              <a:spLocks noChangeArrowheads="1"/>
            </p:cNvSpPr>
            <p:nvPr/>
          </p:nvSpPr>
          <p:spPr bwMode="auto">
            <a:xfrm>
              <a:off x="360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8" name="Rectangle 1703"/>
            <p:cNvSpPr>
              <a:spLocks noChangeArrowheads="1"/>
            </p:cNvSpPr>
            <p:nvPr/>
          </p:nvSpPr>
          <p:spPr bwMode="auto">
            <a:xfrm>
              <a:off x="360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59" name="Rectangle 170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0" name="Rectangle 1705"/>
            <p:cNvSpPr>
              <a:spLocks noChangeArrowheads="1"/>
            </p:cNvSpPr>
            <p:nvPr/>
          </p:nvSpPr>
          <p:spPr bwMode="auto">
            <a:xfrm>
              <a:off x="360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1" name="Rectangle 1706"/>
            <p:cNvSpPr>
              <a:spLocks noChangeArrowheads="1"/>
            </p:cNvSpPr>
            <p:nvPr/>
          </p:nvSpPr>
          <p:spPr bwMode="auto">
            <a:xfrm>
              <a:off x="360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2" name="Rectangle 1707"/>
            <p:cNvSpPr>
              <a:spLocks noChangeArrowheads="1"/>
            </p:cNvSpPr>
            <p:nvPr/>
          </p:nvSpPr>
          <p:spPr bwMode="auto">
            <a:xfrm>
              <a:off x="360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3" name="Rectangle 1708"/>
            <p:cNvSpPr>
              <a:spLocks noChangeArrowheads="1"/>
            </p:cNvSpPr>
            <p:nvPr/>
          </p:nvSpPr>
          <p:spPr bwMode="auto">
            <a:xfrm>
              <a:off x="360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4" name="Rectangle 1709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5" name="Rectangle 1710"/>
            <p:cNvSpPr>
              <a:spLocks noChangeArrowheads="1"/>
            </p:cNvSpPr>
            <p:nvPr/>
          </p:nvSpPr>
          <p:spPr bwMode="auto">
            <a:xfrm>
              <a:off x="360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6" name="Rectangle 1711"/>
            <p:cNvSpPr>
              <a:spLocks noChangeArrowheads="1"/>
            </p:cNvSpPr>
            <p:nvPr/>
          </p:nvSpPr>
          <p:spPr bwMode="auto">
            <a:xfrm>
              <a:off x="360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7" name="Rectangle 1712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8" name="Rectangle 1713"/>
            <p:cNvSpPr>
              <a:spLocks noChangeArrowheads="1"/>
            </p:cNvSpPr>
            <p:nvPr/>
          </p:nvSpPr>
          <p:spPr bwMode="auto">
            <a:xfrm>
              <a:off x="360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69" name="Rectangle 1714"/>
            <p:cNvSpPr>
              <a:spLocks noChangeArrowheads="1"/>
            </p:cNvSpPr>
            <p:nvPr/>
          </p:nvSpPr>
          <p:spPr bwMode="auto">
            <a:xfrm>
              <a:off x="360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0" name="Rectangle 1715"/>
            <p:cNvSpPr>
              <a:spLocks noChangeArrowheads="1"/>
            </p:cNvSpPr>
            <p:nvPr/>
          </p:nvSpPr>
          <p:spPr bwMode="auto">
            <a:xfrm>
              <a:off x="360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1" name="Rectangle 1716"/>
            <p:cNvSpPr>
              <a:spLocks noChangeArrowheads="1"/>
            </p:cNvSpPr>
            <p:nvPr/>
          </p:nvSpPr>
          <p:spPr bwMode="auto">
            <a:xfrm>
              <a:off x="360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2" name="Rectangle 1717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3" name="Rectangle 1718"/>
            <p:cNvSpPr>
              <a:spLocks noChangeArrowheads="1"/>
            </p:cNvSpPr>
            <p:nvPr/>
          </p:nvSpPr>
          <p:spPr bwMode="auto">
            <a:xfrm>
              <a:off x="360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4" name="Rectangle 1719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5" name="Rectangle 1720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6" name="Rectangle 1721"/>
            <p:cNvSpPr>
              <a:spLocks noChangeArrowheads="1"/>
            </p:cNvSpPr>
            <p:nvPr/>
          </p:nvSpPr>
          <p:spPr bwMode="auto">
            <a:xfrm>
              <a:off x="360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7" name="Rectangle 1722"/>
            <p:cNvSpPr>
              <a:spLocks noChangeArrowheads="1"/>
            </p:cNvSpPr>
            <p:nvPr/>
          </p:nvSpPr>
          <p:spPr bwMode="auto">
            <a:xfrm>
              <a:off x="360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8" name="Rectangle 1723"/>
            <p:cNvSpPr>
              <a:spLocks noChangeArrowheads="1"/>
            </p:cNvSpPr>
            <p:nvPr/>
          </p:nvSpPr>
          <p:spPr bwMode="auto">
            <a:xfrm>
              <a:off x="360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79" name="Rectangle 1724"/>
            <p:cNvSpPr>
              <a:spLocks noChangeArrowheads="1"/>
            </p:cNvSpPr>
            <p:nvPr/>
          </p:nvSpPr>
          <p:spPr bwMode="auto">
            <a:xfrm>
              <a:off x="360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0" name="Rectangle 1725"/>
            <p:cNvSpPr>
              <a:spLocks noChangeArrowheads="1"/>
            </p:cNvSpPr>
            <p:nvPr/>
          </p:nvSpPr>
          <p:spPr bwMode="auto">
            <a:xfrm>
              <a:off x="360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1" name="Rectangle 1726"/>
            <p:cNvSpPr>
              <a:spLocks noChangeArrowheads="1"/>
            </p:cNvSpPr>
            <p:nvPr/>
          </p:nvSpPr>
          <p:spPr bwMode="auto">
            <a:xfrm>
              <a:off x="360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2" name="Rectangle 1727"/>
            <p:cNvSpPr>
              <a:spLocks noChangeArrowheads="1"/>
            </p:cNvSpPr>
            <p:nvPr/>
          </p:nvSpPr>
          <p:spPr bwMode="auto">
            <a:xfrm>
              <a:off x="360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3" name="Rectangle 1728"/>
            <p:cNvSpPr>
              <a:spLocks noChangeArrowheads="1"/>
            </p:cNvSpPr>
            <p:nvPr/>
          </p:nvSpPr>
          <p:spPr bwMode="auto">
            <a:xfrm>
              <a:off x="360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4" name="Rectangle 1729"/>
            <p:cNvSpPr>
              <a:spLocks noChangeArrowheads="1"/>
            </p:cNvSpPr>
            <p:nvPr/>
          </p:nvSpPr>
          <p:spPr bwMode="auto">
            <a:xfrm>
              <a:off x="37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5" name="Rectangle 1730"/>
            <p:cNvSpPr>
              <a:spLocks noChangeArrowheads="1"/>
            </p:cNvSpPr>
            <p:nvPr/>
          </p:nvSpPr>
          <p:spPr bwMode="auto">
            <a:xfrm>
              <a:off x="37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6" name="Rectangle 1731"/>
            <p:cNvSpPr>
              <a:spLocks noChangeArrowheads="1"/>
            </p:cNvSpPr>
            <p:nvPr/>
          </p:nvSpPr>
          <p:spPr bwMode="auto">
            <a:xfrm>
              <a:off x="37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7" name="Rectangle 1732"/>
            <p:cNvSpPr>
              <a:spLocks noChangeArrowheads="1"/>
            </p:cNvSpPr>
            <p:nvPr/>
          </p:nvSpPr>
          <p:spPr bwMode="auto">
            <a:xfrm>
              <a:off x="37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8" name="Rectangle 1733"/>
            <p:cNvSpPr>
              <a:spLocks noChangeArrowheads="1"/>
            </p:cNvSpPr>
            <p:nvPr/>
          </p:nvSpPr>
          <p:spPr bwMode="auto">
            <a:xfrm>
              <a:off x="37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89" name="Rectangle 1734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0" name="Rectangle 1735"/>
            <p:cNvSpPr>
              <a:spLocks noChangeArrowheads="1"/>
            </p:cNvSpPr>
            <p:nvPr/>
          </p:nvSpPr>
          <p:spPr bwMode="auto">
            <a:xfrm>
              <a:off x="37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1" name="Rectangle 1736"/>
            <p:cNvSpPr>
              <a:spLocks noChangeArrowheads="1"/>
            </p:cNvSpPr>
            <p:nvPr/>
          </p:nvSpPr>
          <p:spPr bwMode="auto">
            <a:xfrm>
              <a:off x="37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2" name="Rectangle 1737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3" name="Rectangle 1738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4" name="Rectangle 1739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5" name="Rectangle 1740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6" name="Rectangle 1741"/>
            <p:cNvSpPr>
              <a:spLocks noChangeArrowheads="1"/>
            </p:cNvSpPr>
            <p:nvPr/>
          </p:nvSpPr>
          <p:spPr bwMode="auto">
            <a:xfrm>
              <a:off x="37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7" name="Rectangle 1742"/>
            <p:cNvSpPr>
              <a:spLocks noChangeArrowheads="1"/>
            </p:cNvSpPr>
            <p:nvPr/>
          </p:nvSpPr>
          <p:spPr bwMode="auto">
            <a:xfrm>
              <a:off x="37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8" name="Rectangle 1743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699" name="Rectangle 1744"/>
            <p:cNvSpPr>
              <a:spLocks noChangeArrowheads="1"/>
            </p:cNvSpPr>
            <p:nvPr/>
          </p:nvSpPr>
          <p:spPr bwMode="auto">
            <a:xfrm>
              <a:off x="37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0" name="Rectangle 1745"/>
            <p:cNvSpPr>
              <a:spLocks noChangeArrowheads="1"/>
            </p:cNvSpPr>
            <p:nvPr/>
          </p:nvSpPr>
          <p:spPr bwMode="auto">
            <a:xfrm>
              <a:off x="37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1" name="Rectangle 1746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2" name="Rectangle 1747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3" name="Rectangle 1748"/>
            <p:cNvSpPr>
              <a:spLocks noChangeArrowheads="1"/>
            </p:cNvSpPr>
            <p:nvPr/>
          </p:nvSpPr>
          <p:spPr bwMode="auto">
            <a:xfrm>
              <a:off x="37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4" name="Rectangle 1749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5" name="Rectangle 1750"/>
            <p:cNvSpPr>
              <a:spLocks noChangeArrowheads="1"/>
            </p:cNvSpPr>
            <p:nvPr/>
          </p:nvSpPr>
          <p:spPr bwMode="auto">
            <a:xfrm>
              <a:off x="37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6" name="Rectangle 1751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7" name="Rectangle 1752"/>
            <p:cNvSpPr>
              <a:spLocks noChangeArrowheads="1"/>
            </p:cNvSpPr>
            <p:nvPr/>
          </p:nvSpPr>
          <p:spPr bwMode="auto">
            <a:xfrm>
              <a:off x="37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8" name="Rectangle 1753"/>
            <p:cNvSpPr>
              <a:spLocks noChangeArrowheads="1"/>
            </p:cNvSpPr>
            <p:nvPr/>
          </p:nvSpPr>
          <p:spPr bwMode="auto">
            <a:xfrm>
              <a:off x="37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09" name="Rectangle 1754"/>
            <p:cNvSpPr>
              <a:spLocks noChangeArrowheads="1"/>
            </p:cNvSpPr>
            <p:nvPr/>
          </p:nvSpPr>
          <p:spPr bwMode="auto">
            <a:xfrm>
              <a:off x="37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0" name="Rectangle 1755"/>
            <p:cNvSpPr>
              <a:spLocks noChangeArrowheads="1"/>
            </p:cNvSpPr>
            <p:nvPr/>
          </p:nvSpPr>
          <p:spPr bwMode="auto">
            <a:xfrm>
              <a:off x="37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1" name="Rectangle 1756"/>
            <p:cNvSpPr>
              <a:spLocks noChangeArrowheads="1"/>
            </p:cNvSpPr>
            <p:nvPr/>
          </p:nvSpPr>
          <p:spPr bwMode="auto">
            <a:xfrm>
              <a:off x="38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2" name="Rectangle 1757"/>
            <p:cNvSpPr>
              <a:spLocks noChangeArrowheads="1"/>
            </p:cNvSpPr>
            <p:nvPr/>
          </p:nvSpPr>
          <p:spPr bwMode="auto">
            <a:xfrm>
              <a:off x="38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3" name="Rectangle 1758"/>
            <p:cNvSpPr>
              <a:spLocks noChangeArrowheads="1"/>
            </p:cNvSpPr>
            <p:nvPr/>
          </p:nvSpPr>
          <p:spPr bwMode="auto">
            <a:xfrm>
              <a:off x="38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4" name="Rectangle 1759"/>
            <p:cNvSpPr>
              <a:spLocks noChangeArrowheads="1"/>
            </p:cNvSpPr>
            <p:nvPr/>
          </p:nvSpPr>
          <p:spPr bwMode="auto">
            <a:xfrm>
              <a:off x="38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5" name="Rectangle 1760"/>
            <p:cNvSpPr>
              <a:spLocks noChangeArrowheads="1"/>
            </p:cNvSpPr>
            <p:nvPr/>
          </p:nvSpPr>
          <p:spPr bwMode="auto">
            <a:xfrm>
              <a:off x="38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6" name="Rectangle 1761"/>
            <p:cNvSpPr>
              <a:spLocks noChangeArrowheads="1"/>
            </p:cNvSpPr>
            <p:nvPr/>
          </p:nvSpPr>
          <p:spPr bwMode="auto">
            <a:xfrm>
              <a:off x="38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7" name="Rectangle 176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8" name="Rectangle 1763"/>
            <p:cNvSpPr>
              <a:spLocks noChangeArrowheads="1"/>
            </p:cNvSpPr>
            <p:nvPr/>
          </p:nvSpPr>
          <p:spPr bwMode="auto">
            <a:xfrm>
              <a:off x="38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19" name="Rectangle 1764"/>
            <p:cNvSpPr>
              <a:spLocks noChangeArrowheads="1"/>
            </p:cNvSpPr>
            <p:nvPr/>
          </p:nvSpPr>
          <p:spPr bwMode="auto">
            <a:xfrm>
              <a:off x="38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0" name="Rectangle 1765"/>
            <p:cNvSpPr>
              <a:spLocks noChangeArrowheads="1"/>
            </p:cNvSpPr>
            <p:nvPr/>
          </p:nvSpPr>
          <p:spPr bwMode="auto">
            <a:xfrm>
              <a:off x="38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1" name="Rectangle 176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2" name="Rectangle 1767"/>
            <p:cNvSpPr>
              <a:spLocks noChangeArrowheads="1"/>
            </p:cNvSpPr>
            <p:nvPr/>
          </p:nvSpPr>
          <p:spPr bwMode="auto">
            <a:xfrm>
              <a:off x="38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3" name="Rectangle 1768"/>
            <p:cNvSpPr>
              <a:spLocks noChangeArrowheads="1"/>
            </p:cNvSpPr>
            <p:nvPr/>
          </p:nvSpPr>
          <p:spPr bwMode="auto">
            <a:xfrm>
              <a:off x="38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4" name="Rectangle 1769"/>
            <p:cNvSpPr>
              <a:spLocks noChangeArrowheads="1"/>
            </p:cNvSpPr>
            <p:nvPr/>
          </p:nvSpPr>
          <p:spPr bwMode="auto">
            <a:xfrm>
              <a:off x="38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5" name="Rectangle 1770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6" name="Rectangle 1771"/>
            <p:cNvSpPr>
              <a:spLocks noChangeArrowheads="1"/>
            </p:cNvSpPr>
            <p:nvPr/>
          </p:nvSpPr>
          <p:spPr bwMode="auto">
            <a:xfrm>
              <a:off x="38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7" name="Rectangle 1772"/>
            <p:cNvSpPr>
              <a:spLocks noChangeArrowheads="1"/>
            </p:cNvSpPr>
            <p:nvPr/>
          </p:nvSpPr>
          <p:spPr bwMode="auto">
            <a:xfrm>
              <a:off x="38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8" name="Rectangle 1773"/>
            <p:cNvSpPr>
              <a:spLocks noChangeArrowheads="1"/>
            </p:cNvSpPr>
            <p:nvPr/>
          </p:nvSpPr>
          <p:spPr bwMode="auto">
            <a:xfrm>
              <a:off x="38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29" name="Rectangle 1774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0" name="Rectangle 1775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1" name="Rectangle 1776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2" name="Rectangle 1777"/>
            <p:cNvSpPr>
              <a:spLocks noChangeArrowheads="1"/>
            </p:cNvSpPr>
            <p:nvPr/>
          </p:nvSpPr>
          <p:spPr bwMode="auto">
            <a:xfrm>
              <a:off x="38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3" name="Rectangle 1778"/>
            <p:cNvSpPr>
              <a:spLocks noChangeArrowheads="1"/>
            </p:cNvSpPr>
            <p:nvPr/>
          </p:nvSpPr>
          <p:spPr bwMode="auto">
            <a:xfrm>
              <a:off x="38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4" name="Rectangle 1779"/>
            <p:cNvSpPr>
              <a:spLocks noChangeArrowheads="1"/>
            </p:cNvSpPr>
            <p:nvPr/>
          </p:nvSpPr>
          <p:spPr bwMode="auto">
            <a:xfrm>
              <a:off x="38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5" name="Rectangle 1780"/>
            <p:cNvSpPr>
              <a:spLocks noChangeArrowheads="1"/>
            </p:cNvSpPr>
            <p:nvPr/>
          </p:nvSpPr>
          <p:spPr bwMode="auto">
            <a:xfrm>
              <a:off x="38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6" name="Rectangle 1781"/>
            <p:cNvSpPr>
              <a:spLocks noChangeArrowheads="1"/>
            </p:cNvSpPr>
            <p:nvPr/>
          </p:nvSpPr>
          <p:spPr bwMode="auto">
            <a:xfrm>
              <a:off x="38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7" name="Rectangle 1782"/>
            <p:cNvSpPr>
              <a:spLocks noChangeArrowheads="1"/>
            </p:cNvSpPr>
            <p:nvPr/>
          </p:nvSpPr>
          <p:spPr bwMode="auto">
            <a:xfrm>
              <a:off x="38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8" name="Rectangle 1783"/>
            <p:cNvSpPr>
              <a:spLocks noChangeArrowheads="1"/>
            </p:cNvSpPr>
            <p:nvPr/>
          </p:nvSpPr>
          <p:spPr bwMode="auto">
            <a:xfrm>
              <a:off x="40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39" name="Rectangle 1784"/>
            <p:cNvSpPr>
              <a:spLocks noChangeArrowheads="1"/>
            </p:cNvSpPr>
            <p:nvPr/>
          </p:nvSpPr>
          <p:spPr bwMode="auto">
            <a:xfrm>
              <a:off x="40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0" name="Rectangle 1785"/>
            <p:cNvSpPr>
              <a:spLocks noChangeArrowheads="1"/>
            </p:cNvSpPr>
            <p:nvPr/>
          </p:nvSpPr>
          <p:spPr bwMode="auto">
            <a:xfrm>
              <a:off x="40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1" name="Rectangle 1786"/>
            <p:cNvSpPr>
              <a:spLocks noChangeArrowheads="1"/>
            </p:cNvSpPr>
            <p:nvPr/>
          </p:nvSpPr>
          <p:spPr bwMode="auto">
            <a:xfrm>
              <a:off x="40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2" name="Rectangle 1787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3" name="Rectangle 1788"/>
            <p:cNvSpPr>
              <a:spLocks noChangeArrowheads="1"/>
            </p:cNvSpPr>
            <p:nvPr/>
          </p:nvSpPr>
          <p:spPr bwMode="auto">
            <a:xfrm>
              <a:off x="40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4" name="Rectangle 1789"/>
            <p:cNvSpPr>
              <a:spLocks noChangeArrowheads="1"/>
            </p:cNvSpPr>
            <p:nvPr/>
          </p:nvSpPr>
          <p:spPr bwMode="auto">
            <a:xfrm>
              <a:off x="40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5" name="Rectangle 1790"/>
            <p:cNvSpPr>
              <a:spLocks noChangeArrowheads="1"/>
            </p:cNvSpPr>
            <p:nvPr/>
          </p:nvSpPr>
          <p:spPr bwMode="auto">
            <a:xfrm>
              <a:off x="40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6" name="Rectangle 1791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7" name="Rectangle 1792"/>
            <p:cNvSpPr>
              <a:spLocks noChangeArrowheads="1"/>
            </p:cNvSpPr>
            <p:nvPr/>
          </p:nvSpPr>
          <p:spPr bwMode="auto">
            <a:xfrm>
              <a:off x="40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8" name="Rectangle 1793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49" name="Rectangle 1794"/>
            <p:cNvSpPr>
              <a:spLocks noChangeArrowheads="1"/>
            </p:cNvSpPr>
            <p:nvPr/>
          </p:nvSpPr>
          <p:spPr bwMode="auto">
            <a:xfrm>
              <a:off x="40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0" name="Rectangle 1795"/>
            <p:cNvSpPr>
              <a:spLocks noChangeArrowheads="1"/>
            </p:cNvSpPr>
            <p:nvPr/>
          </p:nvSpPr>
          <p:spPr bwMode="auto">
            <a:xfrm>
              <a:off x="40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1" name="Rectangle 1796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2" name="Rectangle 1797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3" name="Rectangle 1798"/>
            <p:cNvSpPr>
              <a:spLocks noChangeArrowheads="1"/>
            </p:cNvSpPr>
            <p:nvPr/>
          </p:nvSpPr>
          <p:spPr bwMode="auto">
            <a:xfrm>
              <a:off x="40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4" name="Rectangle 1799"/>
            <p:cNvSpPr>
              <a:spLocks noChangeArrowheads="1"/>
            </p:cNvSpPr>
            <p:nvPr/>
          </p:nvSpPr>
          <p:spPr bwMode="auto">
            <a:xfrm>
              <a:off x="40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5" name="Rectangle 1800"/>
            <p:cNvSpPr>
              <a:spLocks noChangeArrowheads="1"/>
            </p:cNvSpPr>
            <p:nvPr/>
          </p:nvSpPr>
          <p:spPr bwMode="auto">
            <a:xfrm>
              <a:off x="40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6" name="Rectangle 1801"/>
            <p:cNvSpPr>
              <a:spLocks noChangeArrowheads="1"/>
            </p:cNvSpPr>
            <p:nvPr/>
          </p:nvSpPr>
          <p:spPr bwMode="auto">
            <a:xfrm>
              <a:off x="40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7" name="Rectangle 1802"/>
            <p:cNvSpPr>
              <a:spLocks noChangeArrowheads="1"/>
            </p:cNvSpPr>
            <p:nvPr/>
          </p:nvSpPr>
          <p:spPr bwMode="auto">
            <a:xfrm>
              <a:off x="40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8" name="Rectangle 1803"/>
            <p:cNvSpPr>
              <a:spLocks noChangeArrowheads="1"/>
            </p:cNvSpPr>
            <p:nvPr/>
          </p:nvSpPr>
          <p:spPr bwMode="auto">
            <a:xfrm>
              <a:off x="40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59" name="Rectangle 1804"/>
            <p:cNvSpPr>
              <a:spLocks noChangeArrowheads="1"/>
            </p:cNvSpPr>
            <p:nvPr/>
          </p:nvSpPr>
          <p:spPr bwMode="auto">
            <a:xfrm>
              <a:off x="40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0" name="Rectangle 1805"/>
            <p:cNvSpPr>
              <a:spLocks noChangeArrowheads="1"/>
            </p:cNvSpPr>
            <p:nvPr/>
          </p:nvSpPr>
          <p:spPr bwMode="auto">
            <a:xfrm>
              <a:off x="40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1" name="Rectangle 1806"/>
            <p:cNvSpPr>
              <a:spLocks noChangeArrowheads="1"/>
            </p:cNvSpPr>
            <p:nvPr/>
          </p:nvSpPr>
          <p:spPr bwMode="auto">
            <a:xfrm>
              <a:off x="40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2" name="Rectangle 1807"/>
            <p:cNvSpPr>
              <a:spLocks noChangeArrowheads="1"/>
            </p:cNvSpPr>
            <p:nvPr/>
          </p:nvSpPr>
          <p:spPr bwMode="auto">
            <a:xfrm>
              <a:off x="40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3" name="Rectangle 1808"/>
            <p:cNvSpPr>
              <a:spLocks noChangeArrowheads="1"/>
            </p:cNvSpPr>
            <p:nvPr/>
          </p:nvSpPr>
          <p:spPr bwMode="auto">
            <a:xfrm>
              <a:off x="40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4" name="Rectangle 1809"/>
            <p:cNvSpPr>
              <a:spLocks noChangeArrowheads="1"/>
            </p:cNvSpPr>
            <p:nvPr/>
          </p:nvSpPr>
          <p:spPr bwMode="auto">
            <a:xfrm>
              <a:off x="40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5" name="Rectangle 1810"/>
            <p:cNvSpPr>
              <a:spLocks noChangeArrowheads="1"/>
            </p:cNvSpPr>
            <p:nvPr/>
          </p:nvSpPr>
          <p:spPr bwMode="auto">
            <a:xfrm>
              <a:off x="41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6" name="Rectangle 1811"/>
            <p:cNvSpPr>
              <a:spLocks noChangeArrowheads="1"/>
            </p:cNvSpPr>
            <p:nvPr/>
          </p:nvSpPr>
          <p:spPr bwMode="auto">
            <a:xfrm>
              <a:off x="41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7" name="Rectangle 1812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8" name="Rectangle 1813"/>
            <p:cNvSpPr>
              <a:spLocks noChangeArrowheads="1"/>
            </p:cNvSpPr>
            <p:nvPr/>
          </p:nvSpPr>
          <p:spPr bwMode="auto">
            <a:xfrm>
              <a:off x="41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69" name="Rectangle 1814"/>
            <p:cNvSpPr>
              <a:spLocks noChangeArrowheads="1"/>
            </p:cNvSpPr>
            <p:nvPr/>
          </p:nvSpPr>
          <p:spPr bwMode="auto">
            <a:xfrm>
              <a:off x="41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0" name="Rectangle 1815"/>
            <p:cNvSpPr>
              <a:spLocks noChangeArrowheads="1"/>
            </p:cNvSpPr>
            <p:nvPr/>
          </p:nvSpPr>
          <p:spPr bwMode="auto">
            <a:xfrm>
              <a:off x="41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1" name="Rectangle 1816"/>
            <p:cNvSpPr>
              <a:spLocks noChangeArrowheads="1"/>
            </p:cNvSpPr>
            <p:nvPr/>
          </p:nvSpPr>
          <p:spPr bwMode="auto">
            <a:xfrm>
              <a:off x="41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2" name="Rectangle 1817"/>
            <p:cNvSpPr>
              <a:spLocks noChangeArrowheads="1"/>
            </p:cNvSpPr>
            <p:nvPr/>
          </p:nvSpPr>
          <p:spPr bwMode="auto">
            <a:xfrm>
              <a:off x="41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3" name="Rectangle 1818"/>
            <p:cNvSpPr>
              <a:spLocks noChangeArrowheads="1"/>
            </p:cNvSpPr>
            <p:nvPr/>
          </p:nvSpPr>
          <p:spPr bwMode="auto">
            <a:xfrm>
              <a:off x="41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4" name="Rectangle 1819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5" name="Rectangle 1820"/>
            <p:cNvSpPr>
              <a:spLocks noChangeArrowheads="1"/>
            </p:cNvSpPr>
            <p:nvPr/>
          </p:nvSpPr>
          <p:spPr bwMode="auto">
            <a:xfrm>
              <a:off x="41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6" name="Rectangle 1821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7" name="Rectangle 1822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8" name="Rectangle 1823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79" name="Rectangle 1824"/>
            <p:cNvSpPr>
              <a:spLocks noChangeArrowheads="1"/>
            </p:cNvSpPr>
            <p:nvPr/>
          </p:nvSpPr>
          <p:spPr bwMode="auto">
            <a:xfrm>
              <a:off x="41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0" name="Rectangle 1825"/>
            <p:cNvSpPr>
              <a:spLocks noChangeArrowheads="1"/>
            </p:cNvSpPr>
            <p:nvPr/>
          </p:nvSpPr>
          <p:spPr bwMode="auto">
            <a:xfrm>
              <a:off x="41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1" name="Rectangle 1826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2" name="Rectangle 1827"/>
            <p:cNvSpPr>
              <a:spLocks noChangeArrowheads="1"/>
            </p:cNvSpPr>
            <p:nvPr/>
          </p:nvSpPr>
          <p:spPr bwMode="auto">
            <a:xfrm>
              <a:off x="41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3" name="Rectangle 1828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4" name="Rectangle 1829"/>
            <p:cNvSpPr>
              <a:spLocks noChangeArrowheads="1"/>
            </p:cNvSpPr>
            <p:nvPr/>
          </p:nvSpPr>
          <p:spPr bwMode="auto">
            <a:xfrm>
              <a:off x="41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5" name="Rectangle 1830"/>
            <p:cNvSpPr>
              <a:spLocks noChangeArrowheads="1"/>
            </p:cNvSpPr>
            <p:nvPr/>
          </p:nvSpPr>
          <p:spPr bwMode="auto">
            <a:xfrm>
              <a:off x="41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6" name="Rectangle 1831"/>
            <p:cNvSpPr>
              <a:spLocks noChangeArrowheads="1"/>
            </p:cNvSpPr>
            <p:nvPr/>
          </p:nvSpPr>
          <p:spPr bwMode="auto">
            <a:xfrm>
              <a:off x="41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7" name="Rectangle 1832"/>
            <p:cNvSpPr>
              <a:spLocks noChangeArrowheads="1"/>
            </p:cNvSpPr>
            <p:nvPr/>
          </p:nvSpPr>
          <p:spPr bwMode="auto">
            <a:xfrm>
              <a:off x="41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8" name="Rectangle 1833"/>
            <p:cNvSpPr>
              <a:spLocks noChangeArrowheads="1"/>
            </p:cNvSpPr>
            <p:nvPr/>
          </p:nvSpPr>
          <p:spPr bwMode="auto">
            <a:xfrm>
              <a:off x="41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89" name="Rectangle 1834"/>
            <p:cNvSpPr>
              <a:spLocks noChangeArrowheads="1"/>
            </p:cNvSpPr>
            <p:nvPr/>
          </p:nvSpPr>
          <p:spPr bwMode="auto">
            <a:xfrm>
              <a:off x="41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0" name="Rectangle 1835"/>
            <p:cNvSpPr>
              <a:spLocks noChangeArrowheads="1"/>
            </p:cNvSpPr>
            <p:nvPr/>
          </p:nvSpPr>
          <p:spPr bwMode="auto">
            <a:xfrm>
              <a:off x="41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1" name="Rectangle 1836"/>
            <p:cNvSpPr>
              <a:spLocks noChangeArrowheads="1"/>
            </p:cNvSpPr>
            <p:nvPr/>
          </p:nvSpPr>
          <p:spPr bwMode="auto">
            <a:xfrm>
              <a:off x="41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2" name="Rectangle 1837"/>
            <p:cNvSpPr>
              <a:spLocks noChangeArrowheads="1"/>
            </p:cNvSpPr>
            <p:nvPr/>
          </p:nvSpPr>
          <p:spPr bwMode="auto">
            <a:xfrm>
              <a:off x="43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3" name="Rectangle 1838"/>
            <p:cNvSpPr>
              <a:spLocks noChangeArrowheads="1"/>
            </p:cNvSpPr>
            <p:nvPr/>
          </p:nvSpPr>
          <p:spPr bwMode="auto">
            <a:xfrm>
              <a:off x="43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4" name="Rectangle 1839"/>
            <p:cNvSpPr>
              <a:spLocks noChangeArrowheads="1"/>
            </p:cNvSpPr>
            <p:nvPr/>
          </p:nvSpPr>
          <p:spPr bwMode="auto">
            <a:xfrm>
              <a:off x="43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5" name="Rectangle 1840"/>
            <p:cNvSpPr>
              <a:spLocks noChangeArrowheads="1"/>
            </p:cNvSpPr>
            <p:nvPr/>
          </p:nvSpPr>
          <p:spPr bwMode="auto">
            <a:xfrm>
              <a:off x="43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6" name="Rectangle 1841"/>
            <p:cNvSpPr>
              <a:spLocks noChangeArrowheads="1"/>
            </p:cNvSpPr>
            <p:nvPr/>
          </p:nvSpPr>
          <p:spPr bwMode="auto">
            <a:xfrm>
              <a:off x="43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7" name="Rectangle 1842"/>
            <p:cNvSpPr>
              <a:spLocks noChangeArrowheads="1"/>
            </p:cNvSpPr>
            <p:nvPr/>
          </p:nvSpPr>
          <p:spPr bwMode="auto">
            <a:xfrm>
              <a:off x="43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8" name="Rectangle 1843"/>
            <p:cNvSpPr>
              <a:spLocks noChangeArrowheads="1"/>
            </p:cNvSpPr>
            <p:nvPr/>
          </p:nvSpPr>
          <p:spPr bwMode="auto">
            <a:xfrm>
              <a:off x="43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799" name="Rectangle 1844"/>
            <p:cNvSpPr>
              <a:spLocks noChangeArrowheads="1"/>
            </p:cNvSpPr>
            <p:nvPr/>
          </p:nvSpPr>
          <p:spPr bwMode="auto">
            <a:xfrm>
              <a:off x="43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0" name="Rectangle 1845"/>
            <p:cNvSpPr>
              <a:spLocks noChangeArrowheads="1"/>
            </p:cNvSpPr>
            <p:nvPr/>
          </p:nvSpPr>
          <p:spPr bwMode="auto">
            <a:xfrm>
              <a:off x="43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1" name="Rectangle 1846"/>
            <p:cNvSpPr>
              <a:spLocks noChangeArrowheads="1"/>
            </p:cNvSpPr>
            <p:nvPr/>
          </p:nvSpPr>
          <p:spPr bwMode="auto">
            <a:xfrm>
              <a:off x="43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2" name="Rectangle 1847"/>
            <p:cNvSpPr>
              <a:spLocks noChangeArrowheads="1"/>
            </p:cNvSpPr>
            <p:nvPr/>
          </p:nvSpPr>
          <p:spPr bwMode="auto">
            <a:xfrm>
              <a:off x="43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3" name="Rectangle 1848"/>
            <p:cNvSpPr>
              <a:spLocks noChangeArrowheads="1"/>
            </p:cNvSpPr>
            <p:nvPr/>
          </p:nvSpPr>
          <p:spPr bwMode="auto">
            <a:xfrm>
              <a:off x="43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4" name="Rectangle 1849"/>
            <p:cNvSpPr>
              <a:spLocks noChangeArrowheads="1"/>
            </p:cNvSpPr>
            <p:nvPr/>
          </p:nvSpPr>
          <p:spPr bwMode="auto">
            <a:xfrm>
              <a:off x="43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5" name="Rectangle 1850"/>
            <p:cNvSpPr>
              <a:spLocks noChangeArrowheads="1"/>
            </p:cNvSpPr>
            <p:nvPr/>
          </p:nvSpPr>
          <p:spPr bwMode="auto">
            <a:xfrm>
              <a:off x="43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6" name="Rectangle 1851"/>
            <p:cNvSpPr>
              <a:spLocks noChangeArrowheads="1"/>
            </p:cNvSpPr>
            <p:nvPr/>
          </p:nvSpPr>
          <p:spPr bwMode="auto">
            <a:xfrm>
              <a:off x="43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7" name="Rectangle 1852"/>
            <p:cNvSpPr>
              <a:spLocks noChangeArrowheads="1"/>
            </p:cNvSpPr>
            <p:nvPr/>
          </p:nvSpPr>
          <p:spPr bwMode="auto">
            <a:xfrm>
              <a:off x="43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8" name="Rectangle 1853"/>
            <p:cNvSpPr>
              <a:spLocks noChangeArrowheads="1"/>
            </p:cNvSpPr>
            <p:nvPr/>
          </p:nvSpPr>
          <p:spPr bwMode="auto">
            <a:xfrm>
              <a:off x="43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09" name="Rectangle 1854"/>
            <p:cNvSpPr>
              <a:spLocks noChangeArrowheads="1"/>
            </p:cNvSpPr>
            <p:nvPr/>
          </p:nvSpPr>
          <p:spPr bwMode="auto">
            <a:xfrm>
              <a:off x="43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0" name="Rectangle 1855"/>
            <p:cNvSpPr>
              <a:spLocks noChangeArrowheads="1"/>
            </p:cNvSpPr>
            <p:nvPr/>
          </p:nvSpPr>
          <p:spPr bwMode="auto">
            <a:xfrm>
              <a:off x="43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1" name="Rectangle 1856"/>
            <p:cNvSpPr>
              <a:spLocks noChangeArrowheads="1"/>
            </p:cNvSpPr>
            <p:nvPr/>
          </p:nvSpPr>
          <p:spPr bwMode="auto">
            <a:xfrm>
              <a:off x="43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2" name="Rectangle 1857"/>
            <p:cNvSpPr>
              <a:spLocks noChangeArrowheads="1"/>
            </p:cNvSpPr>
            <p:nvPr/>
          </p:nvSpPr>
          <p:spPr bwMode="auto">
            <a:xfrm>
              <a:off x="43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3" name="Rectangle 1858"/>
            <p:cNvSpPr>
              <a:spLocks noChangeArrowheads="1"/>
            </p:cNvSpPr>
            <p:nvPr/>
          </p:nvSpPr>
          <p:spPr bwMode="auto">
            <a:xfrm>
              <a:off x="43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4" name="Rectangle 1859"/>
            <p:cNvSpPr>
              <a:spLocks noChangeArrowheads="1"/>
            </p:cNvSpPr>
            <p:nvPr/>
          </p:nvSpPr>
          <p:spPr bwMode="auto">
            <a:xfrm>
              <a:off x="43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5" name="Rectangle 1860"/>
            <p:cNvSpPr>
              <a:spLocks noChangeArrowheads="1"/>
            </p:cNvSpPr>
            <p:nvPr/>
          </p:nvSpPr>
          <p:spPr bwMode="auto">
            <a:xfrm>
              <a:off x="43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6" name="Rectangle 1861"/>
            <p:cNvSpPr>
              <a:spLocks noChangeArrowheads="1"/>
            </p:cNvSpPr>
            <p:nvPr/>
          </p:nvSpPr>
          <p:spPr bwMode="auto">
            <a:xfrm>
              <a:off x="43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7" name="Rectangle 1862"/>
            <p:cNvSpPr>
              <a:spLocks noChangeArrowheads="1"/>
            </p:cNvSpPr>
            <p:nvPr/>
          </p:nvSpPr>
          <p:spPr bwMode="auto">
            <a:xfrm>
              <a:off x="43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8" name="Rectangle 1863"/>
            <p:cNvSpPr>
              <a:spLocks noChangeArrowheads="1"/>
            </p:cNvSpPr>
            <p:nvPr/>
          </p:nvSpPr>
          <p:spPr bwMode="auto">
            <a:xfrm>
              <a:off x="43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19" name="Rectangle 1864"/>
            <p:cNvSpPr>
              <a:spLocks noChangeArrowheads="1"/>
            </p:cNvSpPr>
            <p:nvPr/>
          </p:nvSpPr>
          <p:spPr bwMode="auto">
            <a:xfrm>
              <a:off x="44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0" name="Rectangle 1865"/>
            <p:cNvSpPr>
              <a:spLocks noChangeArrowheads="1"/>
            </p:cNvSpPr>
            <p:nvPr/>
          </p:nvSpPr>
          <p:spPr bwMode="auto">
            <a:xfrm>
              <a:off x="44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1" name="Rectangle 1866"/>
            <p:cNvSpPr>
              <a:spLocks noChangeArrowheads="1"/>
            </p:cNvSpPr>
            <p:nvPr/>
          </p:nvSpPr>
          <p:spPr bwMode="auto">
            <a:xfrm>
              <a:off x="44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2" name="Rectangle 1867"/>
            <p:cNvSpPr>
              <a:spLocks noChangeArrowheads="1"/>
            </p:cNvSpPr>
            <p:nvPr/>
          </p:nvSpPr>
          <p:spPr bwMode="auto">
            <a:xfrm>
              <a:off x="44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3" name="Rectangle 1868"/>
            <p:cNvSpPr>
              <a:spLocks noChangeArrowheads="1"/>
            </p:cNvSpPr>
            <p:nvPr/>
          </p:nvSpPr>
          <p:spPr bwMode="auto">
            <a:xfrm>
              <a:off x="44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4" name="Rectangle 1869"/>
            <p:cNvSpPr>
              <a:spLocks noChangeArrowheads="1"/>
            </p:cNvSpPr>
            <p:nvPr/>
          </p:nvSpPr>
          <p:spPr bwMode="auto">
            <a:xfrm>
              <a:off x="44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5" name="Rectangle 1870"/>
            <p:cNvSpPr>
              <a:spLocks noChangeArrowheads="1"/>
            </p:cNvSpPr>
            <p:nvPr/>
          </p:nvSpPr>
          <p:spPr bwMode="auto">
            <a:xfrm>
              <a:off x="44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6" name="Rectangle 1871"/>
            <p:cNvSpPr>
              <a:spLocks noChangeArrowheads="1"/>
            </p:cNvSpPr>
            <p:nvPr/>
          </p:nvSpPr>
          <p:spPr bwMode="auto">
            <a:xfrm>
              <a:off x="44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7" name="Rectangle 1872"/>
            <p:cNvSpPr>
              <a:spLocks noChangeArrowheads="1"/>
            </p:cNvSpPr>
            <p:nvPr/>
          </p:nvSpPr>
          <p:spPr bwMode="auto">
            <a:xfrm>
              <a:off x="44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8" name="Rectangle 1873"/>
            <p:cNvSpPr>
              <a:spLocks noChangeArrowheads="1"/>
            </p:cNvSpPr>
            <p:nvPr/>
          </p:nvSpPr>
          <p:spPr bwMode="auto">
            <a:xfrm>
              <a:off x="44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29" name="Rectangle 1874"/>
            <p:cNvSpPr>
              <a:spLocks noChangeArrowheads="1"/>
            </p:cNvSpPr>
            <p:nvPr/>
          </p:nvSpPr>
          <p:spPr bwMode="auto">
            <a:xfrm>
              <a:off x="44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0" name="Rectangle 1875"/>
            <p:cNvSpPr>
              <a:spLocks noChangeArrowheads="1"/>
            </p:cNvSpPr>
            <p:nvPr/>
          </p:nvSpPr>
          <p:spPr bwMode="auto">
            <a:xfrm>
              <a:off x="44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1" name="Rectangle 1876"/>
            <p:cNvSpPr>
              <a:spLocks noChangeArrowheads="1"/>
            </p:cNvSpPr>
            <p:nvPr/>
          </p:nvSpPr>
          <p:spPr bwMode="auto">
            <a:xfrm>
              <a:off x="44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2" name="Rectangle 1877"/>
            <p:cNvSpPr>
              <a:spLocks noChangeArrowheads="1"/>
            </p:cNvSpPr>
            <p:nvPr/>
          </p:nvSpPr>
          <p:spPr bwMode="auto">
            <a:xfrm>
              <a:off x="44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3" name="Rectangle 1878"/>
            <p:cNvSpPr>
              <a:spLocks noChangeArrowheads="1"/>
            </p:cNvSpPr>
            <p:nvPr/>
          </p:nvSpPr>
          <p:spPr bwMode="auto">
            <a:xfrm>
              <a:off x="44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4" name="Rectangle 1879"/>
            <p:cNvSpPr>
              <a:spLocks noChangeArrowheads="1"/>
            </p:cNvSpPr>
            <p:nvPr/>
          </p:nvSpPr>
          <p:spPr bwMode="auto">
            <a:xfrm>
              <a:off x="44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5" name="Rectangle 1880"/>
            <p:cNvSpPr>
              <a:spLocks noChangeArrowheads="1"/>
            </p:cNvSpPr>
            <p:nvPr/>
          </p:nvSpPr>
          <p:spPr bwMode="auto">
            <a:xfrm>
              <a:off x="44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6" name="Rectangle 1881"/>
            <p:cNvSpPr>
              <a:spLocks noChangeArrowheads="1"/>
            </p:cNvSpPr>
            <p:nvPr/>
          </p:nvSpPr>
          <p:spPr bwMode="auto">
            <a:xfrm>
              <a:off x="44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7" name="Rectangle 1882"/>
            <p:cNvSpPr>
              <a:spLocks noChangeArrowheads="1"/>
            </p:cNvSpPr>
            <p:nvPr/>
          </p:nvSpPr>
          <p:spPr bwMode="auto">
            <a:xfrm>
              <a:off x="44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8" name="Rectangle 1883"/>
            <p:cNvSpPr>
              <a:spLocks noChangeArrowheads="1"/>
            </p:cNvSpPr>
            <p:nvPr/>
          </p:nvSpPr>
          <p:spPr bwMode="auto">
            <a:xfrm>
              <a:off x="44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39" name="Rectangle 1884"/>
            <p:cNvSpPr>
              <a:spLocks noChangeArrowheads="1"/>
            </p:cNvSpPr>
            <p:nvPr/>
          </p:nvSpPr>
          <p:spPr bwMode="auto">
            <a:xfrm>
              <a:off x="44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0" name="Rectangle 1885"/>
            <p:cNvSpPr>
              <a:spLocks noChangeArrowheads="1"/>
            </p:cNvSpPr>
            <p:nvPr/>
          </p:nvSpPr>
          <p:spPr bwMode="auto">
            <a:xfrm>
              <a:off x="44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1" name="Rectangle 1886"/>
            <p:cNvSpPr>
              <a:spLocks noChangeArrowheads="1"/>
            </p:cNvSpPr>
            <p:nvPr/>
          </p:nvSpPr>
          <p:spPr bwMode="auto">
            <a:xfrm>
              <a:off x="44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2" name="Rectangle 1887"/>
            <p:cNvSpPr>
              <a:spLocks noChangeArrowheads="1"/>
            </p:cNvSpPr>
            <p:nvPr/>
          </p:nvSpPr>
          <p:spPr bwMode="auto">
            <a:xfrm>
              <a:off x="44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3" name="Rectangle 1888"/>
            <p:cNvSpPr>
              <a:spLocks noChangeArrowheads="1"/>
            </p:cNvSpPr>
            <p:nvPr/>
          </p:nvSpPr>
          <p:spPr bwMode="auto">
            <a:xfrm>
              <a:off x="44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4" name="Rectangle 1889"/>
            <p:cNvSpPr>
              <a:spLocks noChangeArrowheads="1"/>
            </p:cNvSpPr>
            <p:nvPr/>
          </p:nvSpPr>
          <p:spPr bwMode="auto">
            <a:xfrm>
              <a:off x="44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5" name="Rectangle 1890"/>
            <p:cNvSpPr>
              <a:spLocks noChangeArrowheads="1"/>
            </p:cNvSpPr>
            <p:nvPr/>
          </p:nvSpPr>
          <p:spPr bwMode="auto">
            <a:xfrm>
              <a:off x="44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6" name="Rectangle 1891"/>
            <p:cNvSpPr>
              <a:spLocks noChangeArrowheads="1"/>
            </p:cNvSpPr>
            <p:nvPr/>
          </p:nvSpPr>
          <p:spPr bwMode="auto">
            <a:xfrm>
              <a:off x="46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7" name="Rectangle 1892"/>
            <p:cNvSpPr>
              <a:spLocks noChangeArrowheads="1"/>
            </p:cNvSpPr>
            <p:nvPr/>
          </p:nvSpPr>
          <p:spPr bwMode="auto">
            <a:xfrm>
              <a:off x="46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8" name="Rectangle 1893"/>
            <p:cNvSpPr>
              <a:spLocks noChangeArrowheads="1"/>
            </p:cNvSpPr>
            <p:nvPr/>
          </p:nvSpPr>
          <p:spPr bwMode="auto">
            <a:xfrm>
              <a:off x="46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49" name="Rectangle 1894"/>
            <p:cNvSpPr>
              <a:spLocks noChangeArrowheads="1"/>
            </p:cNvSpPr>
            <p:nvPr/>
          </p:nvSpPr>
          <p:spPr bwMode="auto">
            <a:xfrm>
              <a:off x="46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0" name="Rectangle 1895"/>
            <p:cNvSpPr>
              <a:spLocks noChangeArrowheads="1"/>
            </p:cNvSpPr>
            <p:nvPr/>
          </p:nvSpPr>
          <p:spPr bwMode="auto">
            <a:xfrm>
              <a:off x="46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1" name="Rectangle 1896"/>
            <p:cNvSpPr>
              <a:spLocks noChangeArrowheads="1"/>
            </p:cNvSpPr>
            <p:nvPr/>
          </p:nvSpPr>
          <p:spPr bwMode="auto">
            <a:xfrm>
              <a:off x="46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2" name="Rectangle 1897"/>
            <p:cNvSpPr>
              <a:spLocks noChangeArrowheads="1"/>
            </p:cNvSpPr>
            <p:nvPr/>
          </p:nvSpPr>
          <p:spPr bwMode="auto">
            <a:xfrm>
              <a:off x="46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3" name="Rectangle 1898"/>
            <p:cNvSpPr>
              <a:spLocks noChangeArrowheads="1"/>
            </p:cNvSpPr>
            <p:nvPr/>
          </p:nvSpPr>
          <p:spPr bwMode="auto">
            <a:xfrm>
              <a:off x="46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4" name="Rectangle 1899"/>
            <p:cNvSpPr>
              <a:spLocks noChangeArrowheads="1"/>
            </p:cNvSpPr>
            <p:nvPr/>
          </p:nvSpPr>
          <p:spPr bwMode="auto">
            <a:xfrm>
              <a:off x="46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5" name="Rectangle 1900"/>
            <p:cNvSpPr>
              <a:spLocks noChangeArrowheads="1"/>
            </p:cNvSpPr>
            <p:nvPr/>
          </p:nvSpPr>
          <p:spPr bwMode="auto">
            <a:xfrm>
              <a:off x="46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6" name="Rectangle 1901"/>
            <p:cNvSpPr>
              <a:spLocks noChangeArrowheads="1"/>
            </p:cNvSpPr>
            <p:nvPr/>
          </p:nvSpPr>
          <p:spPr bwMode="auto">
            <a:xfrm>
              <a:off x="46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7" name="Rectangle 1902"/>
            <p:cNvSpPr>
              <a:spLocks noChangeArrowheads="1"/>
            </p:cNvSpPr>
            <p:nvPr/>
          </p:nvSpPr>
          <p:spPr bwMode="auto">
            <a:xfrm>
              <a:off x="46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8" name="Rectangle 1903"/>
            <p:cNvSpPr>
              <a:spLocks noChangeArrowheads="1"/>
            </p:cNvSpPr>
            <p:nvPr/>
          </p:nvSpPr>
          <p:spPr bwMode="auto">
            <a:xfrm>
              <a:off x="46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59" name="Rectangle 1904"/>
            <p:cNvSpPr>
              <a:spLocks noChangeArrowheads="1"/>
            </p:cNvSpPr>
            <p:nvPr/>
          </p:nvSpPr>
          <p:spPr bwMode="auto">
            <a:xfrm>
              <a:off x="46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0" name="Rectangle 1905"/>
            <p:cNvSpPr>
              <a:spLocks noChangeArrowheads="1"/>
            </p:cNvSpPr>
            <p:nvPr/>
          </p:nvSpPr>
          <p:spPr bwMode="auto">
            <a:xfrm>
              <a:off x="46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1" name="Rectangle 1906"/>
            <p:cNvSpPr>
              <a:spLocks noChangeArrowheads="1"/>
            </p:cNvSpPr>
            <p:nvPr/>
          </p:nvSpPr>
          <p:spPr bwMode="auto">
            <a:xfrm>
              <a:off x="46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2" name="Rectangle 1907"/>
            <p:cNvSpPr>
              <a:spLocks noChangeArrowheads="1"/>
            </p:cNvSpPr>
            <p:nvPr/>
          </p:nvSpPr>
          <p:spPr bwMode="auto">
            <a:xfrm>
              <a:off x="46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3" name="Rectangle 1908"/>
            <p:cNvSpPr>
              <a:spLocks noChangeArrowheads="1"/>
            </p:cNvSpPr>
            <p:nvPr/>
          </p:nvSpPr>
          <p:spPr bwMode="auto">
            <a:xfrm>
              <a:off x="46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4" name="Rectangle 1909"/>
            <p:cNvSpPr>
              <a:spLocks noChangeArrowheads="1"/>
            </p:cNvSpPr>
            <p:nvPr/>
          </p:nvSpPr>
          <p:spPr bwMode="auto">
            <a:xfrm>
              <a:off x="46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5" name="Rectangle 1910"/>
            <p:cNvSpPr>
              <a:spLocks noChangeArrowheads="1"/>
            </p:cNvSpPr>
            <p:nvPr/>
          </p:nvSpPr>
          <p:spPr bwMode="auto">
            <a:xfrm>
              <a:off x="46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6" name="Rectangle 1911"/>
            <p:cNvSpPr>
              <a:spLocks noChangeArrowheads="1"/>
            </p:cNvSpPr>
            <p:nvPr/>
          </p:nvSpPr>
          <p:spPr bwMode="auto">
            <a:xfrm>
              <a:off x="46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7" name="Rectangle 1912"/>
            <p:cNvSpPr>
              <a:spLocks noChangeArrowheads="1"/>
            </p:cNvSpPr>
            <p:nvPr/>
          </p:nvSpPr>
          <p:spPr bwMode="auto">
            <a:xfrm>
              <a:off x="46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8" name="Rectangle 1913"/>
            <p:cNvSpPr>
              <a:spLocks noChangeArrowheads="1"/>
            </p:cNvSpPr>
            <p:nvPr/>
          </p:nvSpPr>
          <p:spPr bwMode="auto">
            <a:xfrm>
              <a:off x="46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69" name="Rectangle 1914"/>
            <p:cNvSpPr>
              <a:spLocks noChangeArrowheads="1"/>
            </p:cNvSpPr>
            <p:nvPr/>
          </p:nvSpPr>
          <p:spPr bwMode="auto">
            <a:xfrm>
              <a:off x="46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0" name="Rectangle 1915"/>
            <p:cNvSpPr>
              <a:spLocks noChangeArrowheads="1"/>
            </p:cNvSpPr>
            <p:nvPr/>
          </p:nvSpPr>
          <p:spPr bwMode="auto">
            <a:xfrm>
              <a:off x="46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1" name="Rectangle 1916"/>
            <p:cNvSpPr>
              <a:spLocks noChangeArrowheads="1"/>
            </p:cNvSpPr>
            <p:nvPr/>
          </p:nvSpPr>
          <p:spPr bwMode="auto">
            <a:xfrm>
              <a:off x="46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2" name="Rectangle 1917"/>
            <p:cNvSpPr>
              <a:spLocks noChangeArrowheads="1"/>
            </p:cNvSpPr>
            <p:nvPr/>
          </p:nvSpPr>
          <p:spPr bwMode="auto">
            <a:xfrm>
              <a:off x="46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3" name="Rectangle 1918"/>
            <p:cNvSpPr>
              <a:spLocks noChangeArrowheads="1"/>
            </p:cNvSpPr>
            <p:nvPr/>
          </p:nvSpPr>
          <p:spPr bwMode="auto">
            <a:xfrm>
              <a:off x="4741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4" name="Rectangle 1919"/>
            <p:cNvSpPr>
              <a:spLocks noChangeArrowheads="1"/>
            </p:cNvSpPr>
            <p:nvPr/>
          </p:nvSpPr>
          <p:spPr bwMode="auto">
            <a:xfrm>
              <a:off x="4741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5" name="Rectangle 1920"/>
            <p:cNvSpPr>
              <a:spLocks noChangeArrowheads="1"/>
            </p:cNvSpPr>
            <p:nvPr/>
          </p:nvSpPr>
          <p:spPr bwMode="auto">
            <a:xfrm>
              <a:off x="4741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6" name="Rectangle 1921"/>
            <p:cNvSpPr>
              <a:spLocks noChangeArrowheads="1"/>
            </p:cNvSpPr>
            <p:nvPr/>
          </p:nvSpPr>
          <p:spPr bwMode="auto">
            <a:xfrm>
              <a:off x="4741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7" name="Rectangle 1922"/>
            <p:cNvSpPr>
              <a:spLocks noChangeArrowheads="1"/>
            </p:cNvSpPr>
            <p:nvPr/>
          </p:nvSpPr>
          <p:spPr bwMode="auto">
            <a:xfrm>
              <a:off x="4741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8" name="Rectangle 1923"/>
            <p:cNvSpPr>
              <a:spLocks noChangeArrowheads="1"/>
            </p:cNvSpPr>
            <p:nvPr/>
          </p:nvSpPr>
          <p:spPr bwMode="auto">
            <a:xfrm>
              <a:off x="4741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79" name="Rectangle 1924"/>
            <p:cNvSpPr>
              <a:spLocks noChangeArrowheads="1"/>
            </p:cNvSpPr>
            <p:nvPr/>
          </p:nvSpPr>
          <p:spPr bwMode="auto">
            <a:xfrm>
              <a:off x="4741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0" name="Rectangle 1925"/>
            <p:cNvSpPr>
              <a:spLocks noChangeArrowheads="1"/>
            </p:cNvSpPr>
            <p:nvPr/>
          </p:nvSpPr>
          <p:spPr bwMode="auto">
            <a:xfrm>
              <a:off x="4741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1" name="Rectangle 1926"/>
            <p:cNvSpPr>
              <a:spLocks noChangeArrowheads="1"/>
            </p:cNvSpPr>
            <p:nvPr/>
          </p:nvSpPr>
          <p:spPr bwMode="auto">
            <a:xfrm>
              <a:off x="4741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2" name="Rectangle 1927"/>
            <p:cNvSpPr>
              <a:spLocks noChangeArrowheads="1"/>
            </p:cNvSpPr>
            <p:nvPr/>
          </p:nvSpPr>
          <p:spPr bwMode="auto">
            <a:xfrm>
              <a:off x="4741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3" name="Rectangle 1928"/>
            <p:cNvSpPr>
              <a:spLocks noChangeArrowheads="1"/>
            </p:cNvSpPr>
            <p:nvPr/>
          </p:nvSpPr>
          <p:spPr bwMode="auto">
            <a:xfrm>
              <a:off x="4741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4" name="Rectangle 1929"/>
            <p:cNvSpPr>
              <a:spLocks noChangeArrowheads="1"/>
            </p:cNvSpPr>
            <p:nvPr/>
          </p:nvSpPr>
          <p:spPr bwMode="auto">
            <a:xfrm>
              <a:off x="4741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5" name="Rectangle 1930"/>
            <p:cNvSpPr>
              <a:spLocks noChangeArrowheads="1"/>
            </p:cNvSpPr>
            <p:nvPr/>
          </p:nvSpPr>
          <p:spPr bwMode="auto">
            <a:xfrm>
              <a:off x="4741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6" name="Rectangle 1931"/>
            <p:cNvSpPr>
              <a:spLocks noChangeArrowheads="1"/>
            </p:cNvSpPr>
            <p:nvPr/>
          </p:nvSpPr>
          <p:spPr bwMode="auto">
            <a:xfrm>
              <a:off x="4741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7" name="Rectangle 1932"/>
            <p:cNvSpPr>
              <a:spLocks noChangeArrowheads="1"/>
            </p:cNvSpPr>
            <p:nvPr/>
          </p:nvSpPr>
          <p:spPr bwMode="auto">
            <a:xfrm>
              <a:off x="4741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8" name="Rectangle 1933"/>
            <p:cNvSpPr>
              <a:spLocks noChangeArrowheads="1"/>
            </p:cNvSpPr>
            <p:nvPr/>
          </p:nvSpPr>
          <p:spPr bwMode="auto">
            <a:xfrm>
              <a:off x="4741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89" name="Rectangle 1934"/>
            <p:cNvSpPr>
              <a:spLocks noChangeArrowheads="1"/>
            </p:cNvSpPr>
            <p:nvPr/>
          </p:nvSpPr>
          <p:spPr bwMode="auto">
            <a:xfrm>
              <a:off x="4741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0" name="Rectangle 1935"/>
            <p:cNvSpPr>
              <a:spLocks noChangeArrowheads="1"/>
            </p:cNvSpPr>
            <p:nvPr/>
          </p:nvSpPr>
          <p:spPr bwMode="auto">
            <a:xfrm>
              <a:off x="4741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1" name="Rectangle 1936"/>
            <p:cNvSpPr>
              <a:spLocks noChangeArrowheads="1"/>
            </p:cNvSpPr>
            <p:nvPr/>
          </p:nvSpPr>
          <p:spPr bwMode="auto">
            <a:xfrm>
              <a:off x="4741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2" name="Rectangle 1937"/>
            <p:cNvSpPr>
              <a:spLocks noChangeArrowheads="1"/>
            </p:cNvSpPr>
            <p:nvPr/>
          </p:nvSpPr>
          <p:spPr bwMode="auto">
            <a:xfrm>
              <a:off x="4741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3" name="Rectangle 1938"/>
            <p:cNvSpPr>
              <a:spLocks noChangeArrowheads="1"/>
            </p:cNvSpPr>
            <p:nvPr/>
          </p:nvSpPr>
          <p:spPr bwMode="auto">
            <a:xfrm>
              <a:off x="4741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4" name="Rectangle 1939"/>
            <p:cNvSpPr>
              <a:spLocks noChangeArrowheads="1"/>
            </p:cNvSpPr>
            <p:nvPr/>
          </p:nvSpPr>
          <p:spPr bwMode="auto">
            <a:xfrm>
              <a:off x="4741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5" name="Rectangle 1940"/>
            <p:cNvSpPr>
              <a:spLocks noChangeArrowheads="1"/>
            </p:cNvSpPr>
            <p:nvPr/>
          </p:nvSpPr>
          <p:spPr bwMode="auto">
            <a:xfrm>
              <a:off x="4741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6" name="Rectangle 1941"/>
            <p:cNvSpPr>
              <a:spLocks noChangeArrowheads="1"/>
            </p:cNvSpPr>
            <p:nvPr/>
          </p:nvSpPr>
          <p:spPr bwMode="auto">
            <a:xfrm>
              <a:off x="4741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7" name="Rectangle 1942"/>
            <p:cNvSpPr>
              <a:spLocks noChangeArrowheads="1"/>
            </p:cNvSpPr>
            <p:nvPr/>
          </p:nvSpPr>
          <p:spPr bwMode="auto">
            <a:xfrm>
              <a:off x="4741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8" name="Rectangle 1943"/>
            <p:cNvSpPr>
              <a:spLocks noChangeArrowheads="1"/>
            </p:cNvSpPr>
            <p:nvPr/>
          </p:nvSpPr>
          <p:spPr bwMode="auto">
            <a:xfrm>
              <a:off x="4741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899" name="Rectangle 1944"/>
            <p:cNvSpPr>
              <a:spLocks noChangeArrowheads="1"/>
            </p:cNvSpPr>
            <p:nvPr/>
          </p:nvSpPr>
          <p:spPr bwMode="auto">
            <a:xfrm>
              <a:off x="4741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0" name="Rectangle 1945"/>
            <p:cNvSpPr>
              <a:spLocks noChangeArrowheads="1"/>
            </p:cNvSpPr>
            <p:nvPr/>
          </p:nvSpPr>
          <p:spPr bwMode="auto">
            <a:xfrm>
              <a:off x="4885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1" name="Rectangle 1946"/>
            <p:cNvSpPr>
              <a:spLocks noChangeArrowheads="1"/>
            </p:cNvSpPr>
            <p:nvPr/>
          </p:nvSpPr>
          <p:spPr bwMode="auto">
            <a:xfrm>
              <a:off x="4885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2" name="Rectangle 1947"/>
            <p:cNvSpPr>
              <a:spLocks noChangeArrowheads="1"/>
            </p:cNvSpPr>
            <p:nvPr/>
          </p:nvSpPr>
          <p:spPr bwMode="auto">
            <a:xfrm>
              <a:off x="4885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3" name="Rectangle 1948"/>
            <p:cNvSpPr>
              <a:spLocks noChangeArrowheads="1"/>
            </p:cNvSpPr>
            <p:nvPr/>
          </p:nvSpPr>
          <p:spPr bwMode="auto">
            <a:xfrm>
              <a:off x="4885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4" name="Rectangle 1949"/>
            <p:cNvSpPr>
              <a:spLocks noChangeArrowheads="1"/>
            </p:cNvSpPr>
            <p:nvPr/>
          </p:nvSpPr>
          <p:spPr bwMode="auto">
            <a:xfrm>
              <a:off x="4885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5" name="Rectangle 1950"/>
            <p:cNvSpPr>
              <a:spLocks noChangeArrowheads="1"/>
            </p:cNvSpPr>
            <p:nvPr/>
          </p:nvSpPr>
          <p:spPr bwMode="auto">
            <a:xfrm>
              <a:off x="4885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6" name="Rectangle 1951"/>
            <p:cNvSpPr>
              <a:spLocks noChangeArrowheads="1"/>
            </p:cNvSpPr>
            <p:nvPr/>
          </p:nvSpPr>
          <p:spPr bwMode="auto">
            <a:xfrm>
              <a:off x="4885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7" name="Rectangle 1952"/>
            <p:cNvSpPr>
              <a:spLocks noChangeArrowheads="1"/>
            </p:cNvSpPr>
            <p:nvPr/>
          </p:nvSpPr>
          <p:spPr bwMode="auto">
            <a:xfrm>
              <a:off x="4885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8" name="Rectangle 1953"/>
            <p:cNvSpPr>
              <a:spLocks noChangeArrowheads="1"/>
            </p:cNvSpPr>
            <p:nvPr/>
          </p:nvSpPr>
          <p:spPr bwMode="auto">
            <a:xfrm>
              <a:off x="4885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09" name="Rectangle 1954"/>
            <p:cNvSpPr>
              <a:spLocks noChangeArrowheads="1"/>
            </p:cNvSpPr>
            <p:nvPr/>
          </p:nvSpPr>
          <p:spPr bwMode="auto">
            <a:xfrm>
              <a:off x="4885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0" name="Rectangle 1955"/>
            <p:cNvSpPr>
              <a:spLocks noChangeArrowheads="1"/>
            </p:cNvSpPr>
            <p:nvPr/>
          </p:nvSpPr>
          <p:spPr bwMode="auto">
            <a:xfrm>
              <a:off x="4885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1" name="Rectangle 1956"/>
            <p:cNvSpPr>
              <a:spLocks noChangeArrowheads="1"/>
            </p:cNvSpPr>
            <p:nvPr/>
          </p:nvSpPr>
          <p:spPr bwMode="auto">
            <a:xfrm>
              <a:off x="4885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2" name="Rectangle 1957"/>
            <p:cNvSpPr>
              <a:spLocks noChangeArrowheads="1"/>
            </p:cNvSpPr>
            <p:nvPr/>
          </p:nvSpPr>
          <p:spPr bwMode="auto">
            <a:xfrm>
              <a:off x="4885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3" name="Rectangle 1958"/>
            <p:cNvSpPr>
              <a:spLocks noChangeArrowheads="1"/>
            </p:cNvSpPr>
            <p:nvPr/>
          </p:nvSpPr>
          <p:spPr bwMode="auto">
            <a:xfrm>
              <a:off x="4885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4" name="Rectangle 1959"/>
            <p:cNvSpPr>
              <a:spLocks noChangeArrowheads="1"/>
            </p:cNvSpPr>
            <p:nvPr/>
          </p:nvSpPr>
          <p:spPr bwMode="auto">
            <a:xfrm>
              <a:off x="4885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5" name="Rectangle 1960"/>
            <p:cNvSpPr>
              <a:spLocks noChangeArrowheads="1"/>
            </p:cNvSpPr>
            <p:nvPr/>
          </p:nvSpPr>
          <p:spPr bwMode="auto">
            <a:xfrm>
              <a:off x="4885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6" name="Rectangle 1961"/>
            <p:cNvSpPr>
              <a:spLocks noChangeArrowheads="1"/>
            </p:cNvSpPr>
            <p:nvPr/>
          </p:nvSpPr>
          <p:spPr bwMode="auto">
            <a:xfrm>
              <a:off x="4885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7" name="Rectangle 1962"/>
            <p:cNvSpPr>
              <a:spLocks noChangeArrowheads="1"/>
            </p:cNvSpPr>
            <p:nvPr/>
          </p:nvSpPr>
          <p:spPr bwMode="auto">
            <a:xfrm>
              <a:off x="4885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8" name="Rectangle 1963"/>
            <p:cNvSpPr>
              <a:spLocks noChangeArrowheads="1"/>
            </p:cNvSpPr>
            <p:nvPr/>
          </p:nvSpPr>
          <p:spPr bwMode="auto">
            <a:xfrm>
              <a:off x="4885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19" name="Rectangle 1964"/>
            <p:cNvSpPr>
              <a:spLocks noChangeArrowheads="1"/>
            </p:cNvSpPr>
            <p:nvPr/>
          </p:nvSpPr>
          <p:spPr bwMode="auto">
            <a:xfrm>
              <a:off x="4885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0" name="Rectangle 1965"/>
            <p:cNvSpPr>
              <a:spLocks noChangeArrowheads="1"/>
            </p:cNvSpPr>
            <p:nvPr/>
          </p:nvSpPr>
          <p:spPr bwMode="auto">
            <a:xfrm>
              <a:off x="4885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1" name="Rectangle 1966"/>
            <p:cNvSpPr>
              <a:spLocks noChangeArrowheads="1"/>
            </p:cNvSpPr>
            <p:nvPr/>
          </p:nvSpPr>
          <p:spPr bwMode="auto">
            <a:xfrm>
              <a:off x="4885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2" name="Rectangle 1967"/>
            <p:cNvSpPr>
              <a:spLocks noChangeArrowheads="1"/>
            </p:cNvSpPr>
            <p:nvPr/>
          </p:nvSpPr>
          <p:spPr bwMode="auto">
            <a:xfrm>
              <a:off x="4885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3" name="Rectangle 1968"/>
            <p:cNvSpPr>
              <a:spLocks noChangeArrowheads="1"/>
            </p:cNvSpPr>
            <p:nvPr/>
          </p:nvSpPr>
          <p:spPr bwMode="auto">
            <a:xfrm>
              <a:off x="4885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4" name="Rectangle 1969"/>
            <p:cNvSpPr>
              <a:spLocks noChangeArrowheads="1"/>
            </p:cNvSpPr>
            <p:nvPr/>
          </p:nvSpPr>
          <p:spPr bwMode="auto">
            <a:xfrm>
              <a:off x="4885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5" name="Rectangle 1970"/>
            <p:cNvSpPr>
              <a:spLocks noChangeArrowheads="1"/>
            </p:cNvSpPr>
            <p:nvPr/>
          </p:nvSpPr>
          <p:spPr bwMode="auto">
            <a:xfrm>
              <a:off x="4885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6" name="Rectangle 1971"/>
            <p:cNvSpPr>
              <a:spLocks noChangeArrowheads="1"/>
            </p:cNvSpPr>
            <p:nvPr/>
          </p:nvSpPr>
          <p:spPr bwMode="auto">
            <a:xfrm>
              <a:off x="4885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7" name="Rectangle 1972"/>
            <p:cNvSpPr>
              <a:spLocks noChangeArrowheads="1"/>
            </p:cNvSpPr>
            <p:nvPr/>
          </p:nvSpPr>
          <p:spPr bwMode="auto">
            <a:xfrm>
              <a:off x="502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8" name="Rectangle 1973"/>
            <p:cNvSpPr>
              <a:spLocks noChangeArrowheads="1"/>
            </p:cNvSpPr>
            <p:nvPr/>
          </p:nvSpPr>
          <p:spPr bwMode="auto">
            <a:xfrm>
              <a:off x="502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29" name="Rectangle 1974"/>
            <p:cNvSpPr>
              <a:spLocks noChangeArrowheads="1"/>
            </p:cNvSpPr>
            <p:nvPr/>
          </p:nvSpPr>
          <p:spPr bwMode="auto">
            <a:xfrm>
              <a:off x="502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0" name="Rectangle 1975"/>
            <p:cNvSpPr>
              <a:spLocks noChangeArrowheads="1"/>
            </p:cNvSpPr>
            <p:nvPr/>
          </p:nvSpPr>
          <p:spPr bwMode="auto">
            <a:xfrm>
              <a:off x="502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1" name="Rectangle 1976"/>
            <p:cNvSpPr>
              <a:spLocks noChangeArrowheads="1"/>
            </p:cNvSpPr>
            <p:nvPr/>
          </p:nvSpPr>
          <p:spPr bwMode="auto">
            <a:xfrm>
              <a:off x="502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2" name="Rectangle 1977"/>
            <p:cNvSpPr>
              <a:spLocks noChangeArrowheads="1"/>
            </p:cNvSpPr>
            <p:nvPr/>
          </p:nvSpPr>
          <p:spPr bwMode="auto">
            <a:xfrm>
              <a:off x="502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3" name="Rectangle 1978"/>
            <p:cNvSpPr>
              <a:spLocks noChangeArrowheads="1"/>
            </p:cNvSpPr>
            <p:nvPr/>
          </p:nvSpPr>
          <p:spPr bwMode="auto">
            <a:xfrm>
              <a:off x="502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4" name="Rectangle 1979"/>
            <p:cNvSpPr>
              <a:spLocks noChangeArrowheads="1"/>
            </p:cNvSpPr>
            <p:nvPr/>
          </p:nvSpPr>
          <p:spPr bwMode="auto">
            <a:xfrm>
              <a:off x="502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5" name="Rectangle 1980"/>
            <p:cNvSpPr>
              <a:spLocks noChangeArrowheads="1"/>
            </p:cNvSpPr>
            <p:nvPr/>
          </p:nvSpPr>
          <p:spPr bwMode="auto">
            <a:xfrm>
              <a:off x="502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6" name="Rectangle 1981"/>
            <p:cNvSpPr>
              <a:spLocks noChangeArrowheads="1"/>
            </p:cNvSpPr>
            <p:nvPr/>
          </p:nvSpPr>
          <p:spPr bwMode="auto">
            <a:xfrm>
              <a:off x="502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7" name="Rectangle 1982"/>
            <p:cNvSpPr>
              <a:spLocks noChangeArrowheads="1"/>
            </p:cNvSpPr>
            <p:nvPr/>
          </p:nvSpPr>
          <p:spPr bwMode="auto">
            <a:xfrm>
              <a:off x="502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8" name="Rectangle 1983"/>
            <p:cNvSpPr>
              <a:spLocks noChangeArrowheads="1"/>
            </p:cNvSpPr>
            <p:nvPr/>
          </p:nvSpPr>
          <p:spPr bwMode="auto">
            <a:xfrm>
              <a:off x="502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39" name="Rectangle 1984"/>
            <p:cNvSpPr>
              <a:spLocks noChangeArrowheads="1"/>
            </p:cNvSpPr>
            <p:nvPr/>
          </p:nvSpPr>
          <p:spPr bwMode="auto">
            <a:xfrm>
              <a:off x="502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0" name="Rectangle 1985"/>
            <p:cNvSpPr>
              <a:spLocks noChangeArrowheads="1"/>
            </p:cNvSpPr>
            <p:nvPr/>
          </p:nvSpPr>
          <p:spPr bwMode="auto">
            <a:xfrm>
              <a:off x="502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1" name="Rectangle 1986"/>
            <p:cNvSpPr>
              <a:spLocks noChangeArrowheads="1"/>
            </p:cNvSpPr>
            <p:nvPr/>
          </p:nvSpPr>
          <p:spPr bwMode="auto">
            <a:xfrm>
              <a:off x="502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2" name="Rectangle 1987"/>
            <p:cNvSpPr>
              <a:spLocks noChangeArrowheads="1"/>
            </p:cNvSpPr>
            <p:nvPr/>
          </p:nvSpPr>
          <p:spPr bwMode="auto">
            <a:xfrm>
              <a:off x="502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3" name="Rectangle 1988"/>
            <p:cNvSpPr>
              <a:spLocks noChangeArrowheads="1"/>
            </p:cNvSpPr>
            <p:nvPr/>
          </p:nvSpPr>
          <p:spPr bwMode="auto">
            <a:xfrm>
              <a:off x="502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4" name="Rectangle 1989"/>
            <p:cNvSpPr>
              <a:spLocks noChangeArrowheads="1"/>
            </p:cNvSpPr>
            <p:nvPr/>
          </p:nvSpPr>
          <p:spPr bwMode="auto">
            <a:xfrm>
              <a:off x="502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5" name="Rectangle 1990"/>
            <p:cNvSpPr>
              <a:spLocks noChangeArrowheads="1"/>
            </p:cNvSpPr>
            <p:nvPr/>
          </p:nvSpPr>
          <p:spPr bwMode="auto">
            <a:xfrm>
              <a:off x="502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6" name="Rectangle 1991"/>
            <p:cNvSpPr>
              <a:spLocks noChangeArrowheads="1"/>
            </p:cNvSpPr>
            <p:nvPr/>
          </p:nvSpPr>
          <p:spPr bwMode="auto">
            <a:xfrm>
              <a:off x="502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7" name="Rectangle 1992"/>
            <p:cNvSpPr>
              <a:spLocks noChangeArrowheads="1"/>
            </p:cNvSpPr>
            <p:nvPr/>
          </p:nvSpPr>
          <p:spPr bwMode="auto">
            <a:xfrm>
              <a:off x="502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8" name="Rectangle 1993"/>
            <p:cNvSpPr>
              <a:spLocks noChangeArrowheads="1"/>
            </p:cNvSpPr>
            <p:nvPr/>
          </p:nvSpPr>
          <p:spPr bwMode="auto">
            <a:xfrm>
              <a:off x="502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49" name="Rectangle 1994"/>
            <p:cNvSpPr>
              <a:spLocks noChangeArrowheads="1"/>
            </p:cNvSpPr>
            <p:nvPr/>
          </p:nvSpPr>
          <p:spPr bwMode="auto">
            <a:xfrm>
              <a:off x="502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0" name="Rectangle 1995"/>
            <p:cNvSpPr>
              <a:spLocks noChangeArrowheads="1"/>
            </p:cNvSpPr>
            <p:nvPr/>
          </p:nvSpPr>
          <p:spPr bwMode="auto">
            <a:xfrm>
              <a:off x="502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1" name="Rectangle 1996"/>
            <p:cNvSpPr>
              <a:spLocks noChangeArrowheads="1"/>
            </p:cNvSpPr>
            <p:nvPr/>
          </p:nvSpPr>
          <p:spPr bwMode="auto">
            <a:xfrm>
              <a:off x="502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2" name="Rectangle 1997"/>
            <p:cNvSpPr>
              <a:spLocks noChangeArrowheads="1"/>
            </p:cNvSpPr>
            <p:nvPr/>
          </p:nvSpPr>
          <p:spPr bwMode="auto">
            <a:xfrm>
              <a:off x="502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3" name="Rectangle 1998"/>
            <p:cNvSpPr>
              <a:spLocks noChangeArrowheads="1"/>
            </p:cNvSpPr>
            <p:nvPr/>
          </p:nvSpPr>
          <p:spPr bwMode="auto">
            <a:xfrm>
              <a:off x="502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4" name="Rectangle 1999"/>
            <p:cNvSpPr>
              <a:spLocks noChangeArrowheads="1"/>
            </p:cNvSpPr>
            <p:nvPr/>
          </p:nvSpPr>
          <p:spPr bwMode="auto">
            <a:xfrm>
              <a:off x="5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5" name="Rectangle 2000"/>
            <p:cNvSpPr>
              <a:spLocks noChangeArrowheads="1"/>
            </p:cNvSpPr>
            <p:nvPr/>
          </p:nvSpPr>
          <p:spPr bwMode="auto">
            <a:xfrm>
              <a:off x="5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6" name="Rectangle 2001"/>
            <p:cNvSpPr>
              <a:spLocks noChangeArrowheads="1"/>
            </p:cNvSpPr>
            <p:nvPr/>
          </p:nvSpPr>
          <p:spPr bwMode="auto">
            <a:xfrm>
              <a:off x="5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7" name="Rectangle 2002"/>
            <p:cNvSpPr>
              <a:spLocks noChangeArrowheads="1"/>
            </p:cNvSpPr>
            <p:nvPr/>
          </p:nvSpPr>
          <p:spPr bwMode="auto">
            <a:xfrm>
              <a:off x="5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8" name="Rectangle 2003"/>
            <p:cNvSpPr>
              <a:spLocks noChangeArrowheads="1"/>
            </p:cNvSpPr>
            <p:nvPr/>
          </p:nvSpPr>
          <p:spPr bwMode="auto">
            <a:xfrm>
              <a:off x="5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59" name="Rectangle 2004"/>
            <p:cNvSpPr>
              <a:spLocks noChangeArrowheads="1"/>
            </p:cNvSpPr>
            <p:nvPr/>
          </p:nvSpPr>
          <p:spPr bwMode="auto">
            <a:xfrm>
              <a:off x="5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0" name="Rectangle 2005"/>
            <p:cNvSpPr>
              <a:spLocks noChangeArrowheads="1"/>
            </p:cNvSpPr>
            <p:nvPr/>
          </p:nvSpPr>
          <p:spPr bwMode="auto">
            <a:xfrm>
              <a:off x="5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1" name="Rectangle 2006"/>
            <p:cNvSpPr>
              <a:spLocks noChangeArrowheads="1"/>
            </p:cNvSpPr>
            <p:nvPr/>
          </p:nvSpPr>
          <p:spPr bwMode="auto">
            <a:xfrm>
              <a:off x="5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2" name="Rectangle 2007"/>
            <p:cNvSpPr>
              <a:spLocks noChangeArrowheads="1"/>
            </p:cNvSpPr>
            <p:nvPr/>
          </p:nvSpPr>
          <p:spPr bwMode="auto">
            <a:xfrm>
              <a:off x="5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3" name="Rectangle 2008"/>
            <p:cNvSpPr>
              <a:spLocks noChangeArrowheads="1"/>
            </p:cNvSpPr>
            <p:nvPr/>
          </p:nvSpPr>
          <p:spPr bwMode="auto">
            <a:xfrm>
              <a:off x="5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4" name="Rectangle 2009"/>
            <p:cNvSpPr>
              <a:spLocks noChangeArrowheads="1"/>
            </p:cNvSpPr>
            <p:nvPr/>
          </p:nvSpPr>
          <p:spPr bwMode="auto">
            <a:xfrm>
              <a:off x="5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5" name="Rectangle 2010"/>
            <p:cNvSpPr>
              <a:spLocks noChangeArrowheads="1"/>
            </p:cNvSpPr>
            <p:nvPr/>
          </p:nvSpPr>
          <p:spPr bwMode="auto">
            <a:xfrm>
              <a:off x="5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6" name="Rectangle 2011"/>
            <p:cNvSpPr>
              <a:spLocks noChangeArrowheads="1"/>
            </p:cNvSpPr>
            <p:nvPr/>
          </p:nvSpPr>
          <p:spPr bwMode="auto">
            <a:xfrm>
              <a:off x="5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7" name="Rectangle 2012"/>
            <p:cNvSpPr>
              <a:spLocks noChangeArrowheads="1"/>
            </p:cNvSpPr>
            <p:nvPr/>
          </p:nvSpPr>
          <p:spPr bwMode="auto">
            <a:xfrm>
              <a:off x="5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8" name="Rectangle 2013"/>
            <p:cNvSpPr>
              <a:spLocks noChangeArrowheads="1"/>
            </p:cNvSpPr>
            <p:nvPr/>
          </p:nvSpPr>
          <p:spPr bwMode="auto">
            <a:xfrm>
              <a:off x="5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69" name="Rectangle 2014"/>
            <p:cNvSpPr>
              <a:spLocks noChangeArrowheads="1"/>
            </p:cNvSpPr>
            <p:nvPr/>
          </p:nvSpPr>
          <p:spPr bwMode="auto">
            <a:xfrm>
              <a:off x="5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0" name="Rectangle 2015"/>
            <p:cNvSpPr>
              <a:spLocks noChangeArrowheads="1"/>
            </p:cNvSpPr>
            <p:nvPr/>
          </p:nvSpPr>
          <p:spPr bwMode="auto">
            <a:xfrm>
              <a:off x="5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1" name="Rectangle 2016"/>
            <p:cNvSpPr>
              <a:spLocks noChangeArrowheads="1"/>
            </p:cNvSpPr>
            <p:nvPr/>
          </p:nvSpPr>
          <p:spPr bwMode="auto">
            <a:xfrm>
              <a:off x="5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2" name="Rectangle 2017"/>
            <p:cNvSpPr>
              <a:spLocks noChangeArrowheads="1"/>
            </p:cNvSpPr>
            <p:nvPr/>
          </p:nvSpPr>
          <p:spPr bwMode="auto">
            <a:xfrm>
              <a:off x="5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3" name="Rectangle 2018"/>
            <p:cNvSpPr>
              <a:spLocks noChangeArrowheads="1"/>
            </p:cNvSpPr>
            <p:nvPr/>
          </p:nvSpPr>
          <p:spPr bwMode="auto">
            <a:xfrm>
              <a:off x="5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4" name="Rectangle 2019"/>
            <p:cNvSpPr>
              <a:spLocks noChangeArrowheads="1"/>
            </p:cNvSpPr>
            <p:nvPr/>
          </p:nvSpPr>
          <p:spPr bwMode="auto">
            <a:xfrm>
              <a:off x="5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5" name="Rectangle 2020"/>
            <p:cNvSpPr>
              <a:spLocks noChangeArrowheads="1"/>
            </p:cNvSpPr>
            <p:nvPr/>
          </p:nvSpPr>
          <p:spPr bwMode="auto">
            <a:xfrm>
              <a:off x="5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6" name="Rectangle 2021"/>
            <p:cNvSpPr>
              <a:spLocks noChangeArrowheads="1"/>
            </p:cNvSpPr>
            <p:nvPr/>
          </p:nvSpPr>
          <p:spPr bwMode="auto">
            <a:xfrm>
              <a:off x="5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7" name="Rectangle 2022"/>
            <p:cNvSpPr>
              <a:spLocks noChangeArrowheads="1"/>
            </p:cNvSpPr>
            <p:nvPr/>
          </p:nvSpPr>
          <p:spPr bwMode="auto">
            <a:xfrm>
              <a:off x="5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8" name="Rectangle 2023"/>
            <p:cNvSpPr>
              <a:spLocks noChangeArrowheads="1"/>
            </p:cNvSpPr>
            <p:nvPr/>
          </p:nvSpPr>
          <p:spPr bwMode="auto">
            <a:xfrm>
              <a:off x="5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79" name="Rectangle 2024"/>
            <p:cNvSpPr>
              <a:spLocks noChangeArrowheads="1"/>
            </p:cNvSpPr>
            <p:nvPr/>
          </p:nvSpPr>
          <p:spPr bwMode="auto">
            <a:xfrm>
              <a:off x="5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0" name="Rectangle 2025"/>
            <p:cNvSpPr>
              <a:spLocks noChangeArrowheads="1"/>
            </p:cNvSpPr>
            <p:nvPr/>
          </p:nvSpPr>
          <p:spPr bwMode="auto">
            <a:xfrm>
              <a:off x="5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1" name="Rectangle 2026"/>
            <p:cNvSpPr>
              <a:spLocks noChangeArrowheads="1"/>
            </p:cNvSpPr>
            <p:nvPr/>
          </p:nvSpPr>
          <p:spPr bwMode="auto">
            <a:xfrm>
              <a:off x="5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2" name="Rectangle 2027"/>
            <p:cNvSpPr>
              <a:spLocks noChangeArrowheads="1"/>
            </p:cNvSpPr>
            <p:nvPr/>
          </p:nvSpPr>
          <p:spPr bwMode="auto">
            <a:xfrm>
              <a:off x="5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3" name="Rectangle 2028"/>
            <p:cNvSpPr>
              <a:spLocks noChangeArrowheads="1"/>
            </p:cNvSpPr>
            <p:nvPr/>
          </p:nvSpPr>
          <p:spPr bwMode="auto">
            <a:xfrm>
              <a:off x="5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4" name="Rectangle 2029"/>
            <p:cNvSpPr>
              <a:spLocks noChangeArrowheads="1"/>
            </p:cNvSpPr>
            <p:nvPr/>
          </p:nvSpPr>
          <p:spPr bwMode="auto">
            <a:xfrm>
              <a:off x="5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5" name="Rectangle 2030"/>
            <p:cNvSpPr>
              <a:spLocks noChangeArrowheads="1"/>
            </p:cNvSpPr>
            <p:nvPr/>
          </p:nvSpPr>
          <p:spPr bwMode="auto">
            <a:xfrm>
              <a:off x="5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6" name="Rectangle 2031"/>
            <p:cNvSpPr>
              <a:spLocks noChangeArrowheads="1"/>
            </p:cNvSpPr>
            <p:nvPr/>
          </p:nvSpPr>
          <p:spPr bwMode="auto">
            <a:xfrm>
              <a:off x="5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7" name="Rectangle 2032"/>
            <p:cNvSpPr>
              <a:spLocks noChangeArrowheads="1"/>
            </p:cNvSpPr>
            <p:nvPr/>
          </p:nvSpPr>
          <p:spPr bwMode="auto">
            <a:xfrm>
              <a:off x="5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8" name="Rectangle 2033"/>
            <p:cNvSpPr>
              <a:spLocks noChangeArrowheads="1"/>
            </p:cNvSpPr>
            <p:nvPr/>
          </p:nvSpPr>
          <p:spPr bwMode="auto">
            <a:xfrm>
              <a:off x="5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89" name="Rectangle 2034"/>
            <p:cNvSpPr>
              <a:spLocks noChangeArrowheads="1"/>
            </p:cNvSpPr>
            <p:nvPr/>
          </p:nvSpPr>
          <p:spPr bwMode="auto">
            <a:xfrm>
              <a:off x="5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90" name="Rectangle 2035"/>
            <p:cNvSpPr>
              <a:spLocks noChangeArrowheads="1"/>
            </p:cNvSpPr>
            <p:nvPr/>
          </p:nvSpPr>
          <p:spPr bwMode="auto">
            <a:xfrm>
              <a:off x="5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991" name="Rectangle 2036"/>
            <p:cNvSpPr>
              <a:spLocks noChangeArrowheads="1"/>
            </p:cNvSpPr>
            <p:nvPr/>
          </p:nvSpPr>
          <p:spPr bwMode="auto">
            <a:xfrm>
              <a:off x="5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4" name="Rectangle 2037"/>
            <p:cNvSpPr>
              <a:spLocks noChangeArrowheads="1"/>
            </p:cNvSpPr>
            <p:nvPr/>
          </p:nvSpPr>
          <p:spPr bwMode="auto">
            <a:xfrm>
              <a:off x="5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5" name="Rectangle 2038"/>
            <p:cNvSpPr>
              <a:spLocks noChangeArrowheads="1"/>
            </p:cNvSpPr>
            <p:nvPr/>
          </p:nvSpPr>
          <p:spPr bwMode="auto">
            <a:xfrm>
              <a:off x="5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6" name="Rectangle 2039"/>
            <p:cNvSpPr>
              <a:spLocks noChangeArrowheads="1"/>
            </p:cNvSpPr>
            <p:nvPr/>
          </p:nvSpPr>
          <p:spPr bwMode="auto">
            <a:xfrm>
              <a:off x="5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7" name="Rectangle 2040"/>
            <p:cNvSpPr>
              <a:spLocks noChangeArrowheads="1"/>
            </p:cNvSpPr>
            <p:nvPr/>
          </p:nvSpPr>
          <p:spPr bwMode="auto">
            <a:xfrm>
              <a:off x="5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8" name="Rectangle 2041"/>
            <p:cNvSpPr>
              <a:spLocks noChangeArrowheads="1"/>
            </p:cNvSpPr>
            <p:nvPr/>
          </p:nvSpPr>
          <p:spPr bwMode="auto">
            <a:xfrm>
              <a:off x="5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89" name="Rectangle 2042"/>
            <p:cNvSpPr>
              <a:spLocks noChangeArrowheads="1"/>
            </p:cNvSpPr>
            <p:nvPr/>
          </p:nvSpPr>
          <p:spPr bwMode="auto">
            <a:xfrm>
              <a:off x="5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0" name="Rectangle 2043"/>
            <p:cNvSpPr>
              <a:spLocks noChangeArrowheads="1"/>
            </p:cNvSpPr>
            <p:nvPr/>
          </p:nvSpPr>
          <p:spPr bwMode="auto">
            <a:xfrm>
              <a:off x="5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1" name="Rectangle 2044"/>
            <p:cNvSpPr>
              <a:spLocks noChangeArrowheads="1"/>
            </p:cNvSpPr>
            <p:nvPr/>
          </p:nvSpPr>
          <p:spPr bwMode="auto">
            <a:xfrm>
              <a:off x="5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2" name="Rectangle 2045"/>
            <p:cNvSpPr>
              <a:spLocks noChangeArrowheads="1"/>
            </p:cNvSpPr>
            <p:nvPr/>
          </p:nvSpPr>
          <p:spPr bwMode="auto">
            <a:xfrm>
              <a:off x="5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3" name="Rectangle 2046"/>
            <p:cNvSpPr>
              <a:spLocks noChangeArrowheads="1"/>
            </p:cNvSpPr>
            <p:nvPr/>
          </p:nvSpPr>
          <p:spPr bwMode="auto">
            <a:xfrm>
              <a:off x="5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4" name="Rectangle 2047"/>
            <p:cNvSpPr>
              <a:spLocks noChangeArrowheads="1"/>
            </p:cNvSpPr>
            <p:nvPr/>
          </p:nvSpPr>
          <p:spPr bwMode="auto">
            <a:xfrm>
              <a:off x="5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5" name="Rectangle 1024"/>
            <p:cNvSpPr>
              <a:spLocks noChangeArrowheads="1"/>
            </p:cNvSpPr>
            <p:nvPr/>
          </p:nvSpPr>
          <p:spPr bwMode="auto">
            <a:xfrm>
              <a:off x="5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6" name="Rectangle 1025"/>
            <p:cNvSpPr>
              <a:spLocks noChangeArrowheads="1"/>
            </p:cNvSpPr>
            <p:nvPr/>
          </p:nvSpPr>
          <p:spPr bwMode="auto">
            <a:xfrm>
              <a:off x="5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7" name="Rectangle 1026"/>
            <p:cNvSpPr>
              <a:spLocks noChangeArrowheads="1"/>
            </p:cNvSpPr>
            <p:nvPr/>
          </p:nvSpPr>
          <p:spPr bwMode="auto">
            <a:xfrm>
              <a:off x="5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8" name="Rectangle 1027"/>
            <p:cNvSpPr>
              <a:spLocks noChangeArrowheads="1"/>
            </p:cNvSpPr>
            <p:nvPr/>
          </p:nvSpPr>
          <p:spPr bwMode="auto">
            <a:xfrm>
              <a:off x="5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799" name="Rectangle 1028"/>
            <p:cNvSpPr>
              <a:spLocks noChangeArrowheads="1"/>
            </p:cNvSpPr>
            <p:nvPr/>
          </p:nvSpPr>
          <p:spPr bwMode="auto">
            <a:xfrm>
              <a:off x="5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0" name="Rectangle 1029"/>
            <p:cNvSpPr>
              <a:spLocks noChangeArrowheads="1"/>
            </p:cNvSpPr>
            <p:nvPr/>
          </p:nvSpPr>
          <p:spPr bwMode="auto">
            <a:xfrm>
              <a:off x="5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1" name="Rectangle 1030"/>
            <p:cNvSpPr>
              <a:spLocks noChangeArrowheads="1"/>
            </p:cNvSpPr>
            <p:nvPr/>
          </p:nvSpPr>
          <p:spPr bwMode="auto">
            <a:xfrm>
              <a:off x="5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2" name="Rectangle 1031"/>
            <p:cNvSpPr>
              <a:spLocks noChangeArrowheads="1"/>
            </p:cNvSpPr>
            <p:nvPr/>
          </p:nvSpPr>
          <p:spPr bwMode="auto">
            <a:xfrm>
              <a:off x="5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3" name="Rectangle 1032"/>
            <p:cNvSpPr>
              <a:spLocks noChangeArrowheads="1"/>
            </p:cNvSpPr>
            <p:nvPr/>
          </p:nvSpPr>
          <p:spPr bwMode="auto">
            <a:xfrm>
              <a:off x="5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4" name="Rectangle 1033"/>
            <p:cNvSpPr>
              <a:spLocks noChangeArrowheads="1"/>
            </p:cNvSpPr>
            <p:nvPr/>
          </p:nvSpPr>
          <p:spPr bwMode="auto">
            <a:xfrm>
              <a:off x="5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5" name="Rectangle 1034"/>
            <p:cNvSpPr>
              <a:spLocks noChangeArrowheads="1"/>
            </p:cNvSpPr>
            <p:nvPr/>
          </p:nvSpPr>
          <p:spPr bwMode="auto">
            <a:xfrm>
              <a:off x="5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6" name="Rectangle 1035"/>
            <p:cNvSpPr>
              <a:spLocks noChangeArrowheads="1"/>
            </p:cNvSpPr>
            <p:nvPr/>
          </p:nvSpPr>
          <p:spPr bwMode="auto">
            <a:xfrm>
              <a:off x="5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7" name="Rectangle 1036"/>
            <p:cNvSpPr>
              <a:spLocks noChangeArrowheads="1"/>
            </p:cNvSpPr>
            <p:nvPr/>
          </p:nvSpPr>
          <p:spPr bwMode="auto">
            <a:xfrm>
              <a:off x="5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8" name="Rectangle 1037"/>
            <p:cNvSpPr>
              <a:spLocks noChangeArrowheads="1"/>
            </p:cNvSpPr>
            <p:nvPr/>
          </p:nvSpPr>
          <p:spPr bwMode="auto">
            <a:xfrm>
              <a:off x="5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09" name="Rectangle 1038"/>
            <p:cNvSpPr>
              <a:spLocks noChangeArrowheads="1"/>
            </p:cNvSpPr>
            <p:nvPr/>
          </p:nvSpPr>
          <p:spPr bwMode="auto">
            <a:xfrm>
              <a:off x="5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0" name="Rectangle 1039"/>
            <p:cNvSpPr>
              <a:spLocks noChangeArrowheads="1"/>
            </p:cNvSpPr>
            <p:nvPr/>
          </p:nvSpPr>
          <p:spPr bwMode="auto">
            <a:xfrm>
              <a:off x="5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1" name="Rectangle 1040"/>
            <p:cNvSpPr>
              <a:spLocks noChangeArrowheads="1"/>
            </p:cNvSpPr>
            <p:nvPr/>
          </p:nvSpPr>
          <p:spPr bwMode="auto">
            <a:xfrm>
              <a:off x="5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2" name="Rectangle 1041"/>
            <p:cNvSpPr>
              <a:spLocks noChangeArrowheads="1"/>
            </p:cNvSpPr>
            <p:nvPr/>
          </p:nvSpPr>
          <p:spPr bwMode="auto">
            <a:xfrm>
              <a:off x="5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3" name="Rectangle 1042"/>
            <p:cNvSpPr>
              <a:spLocks noChangeArrowheads="1"/>
            </p:cNvSpPr>
            <p:nvPr/>
          </p:nvSpPr>
          <p:spPr bwMode="auto">
            <a:xfrm>
              <a:off x="5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4" name="Rectangle 1043"/>
            <p:cNvSpPr>
              <a:spLocks noChangeArrowheads="1"/>
            </p:cNvSpPr>
            <p:nvPr/>
          </p:nvSpPr>
          <p:spPr bwMode="auto">
            <a:xfrm>
              <a:off x="5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5" name="Rectangle 1044"/>
            <p:cNvSpPr>
              <a:spLocks noChangeArrowheads="1"/>
            </p:cNvSpPr>
            <p:nvPr/>
          </p:nvSpPr>
          <p:spPr bwMode="auto">
            <a:xfrm>
              <a:off x="5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6" name="Rectangle 1045"/>
            <p:cNvSpPr>
              <a:spLocks noChangeArrowheads="1"/>
            </p:cNvSpPr>
            <p:nvPr/>
          </p:nvSpPr>
          <p:spPr bwMode="auto">
            <a:xfrm>
              <a:off x="5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7" name="Rectangle 1046"/>
            <p:cNvSpPr>
              <a:spLocks noChangeArrowheads="1"/>
            </p:cNvSpPr>
            <p:nvPr/>
          </p:nvSpPr>
          <p:spPr bwMode="auto">
            <a:xfrm>
              <a:off x="5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8" name="Rectangle 1047"/>
            <p:cNvSpPr>
              <a:spLocks noChangeArrowheads="1"/>
            </p:cNvSpPr>
            <p:nvPr/>
          </p:nvSpPr>
          <p:spPr bwMode="auto">
            <a:xfrm>
              <a:off x="5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19" name="Rectangle 1048"/>
            <p:cNvSpPr>
              <a:spLocks noChangeArrowheads="1"/>
            </p:cNvSpPr>
            <p:nvPr/>
          </p:nvSpPr>
          <p:spPr bwMode="auto">
            <a:xfrm>
              <a:off x="5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0" name="Rectangle 1049"/>
            <p:cNvSpPr>
              <a:spLocks noChangeArrowheads="1"/>
            </p:cNvSpPr>
            <p:nvPr/>
          </p:nvSpPr>
          <p:spPr bwMode="auto">
            <a:xfrm>
              <a:off x="5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1" name="Rectangle 1050"/>
            <p:cNvSpPr>
              <a:spLocks noChangeArrowheads="1"/>
            </p:cNvSpPr>
            <p:nvPr/>
          </p:nvSpPr>
          <p:spPr bwMode="auto">
            <a:xfrm>
              <a:off x="5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2" name="Rectangle 1051"/>
            <p:cNvSpPr>
              <a:spLocks noChangeArrowheads="1"/>
            </p:cNvSpPr>
            <p:nvPr/>
          </p:nvSpPr>
          <p:spPr bwMode="auto">
            <a:xfrm>
              <a:off x="5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3" name="Rectangle 1052"/>
            <p:cNvSpPr>
              <a:spLocks noChangeArrowheads="1"/>
            </p:cNvSpPr>
            <p:nvPr/>
          </p:nvSpPr>
          <p:spPr bwMode="auto">
            <a:xfrm>
              <a:off x="5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4" name="Rectangle 1053"/>
            <p:cNvSpPr>
              <a:spLocks noChangeArrowheads="1"/>
            </p:cNvSpPr>
            <p:nvPr/>
          </p:nvSpPr>
          <p:spPr bwMode="auto">
            <a:xfrm>
              <a:off x="5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5" name="Rectangle 1054"/>
            <p:cNvSpPr>
              <a:spLocks noChangeArrowheads="1"/>
            </p:cNvSpPr>
            <p:nvPr/>
          </p:nvSpPr>
          <p:spPr bwMode="auto">
            <a:xfrm>
              <a:off x="5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6" name="Rectangle 1055"/>
            <p:cNvSpPr>
              <a:spLocks noChangeArrowheads="1"/>
            </p:cNvSpPr>
            <p:nvPr/>
          </p:nvSpPr>
          <p:spPr bwMode="auto">
            <a:xfrm>
              <a:off x="5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7" name="Rectangle 1056"/>
            <p:cNvSpPr>
              <a:spLocks noChangeArrowheads="1"/>
            </p:cNvSpPr>
            <p:nvPr/>
          </p:nvSpPr>
          <p:spPr bwMode="auto">
            <a:xfrm>
              <a:off x="558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8" name="Rectangle 1057"/>
            <p:cNvSpPr>
              <a:spLocks noChangeArrowheads="1"/>
            </p:cNvSpPr>
            <p:nvPr/>
          </p:nvSpPr>
          <p:spPr bwMode="auto">
            <a:xfrm>
              <a:off x="558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29" name="Rectangle 1058"/>
            <p:cNvSpPr>
              <a:spLocks noChangeArrowheads="1"/>
            </p:cNvSpPr>
            <p:nvPr/>
          </p:nvSpPr>
          <p:spPr bwMode="auto">
            <a:xfrm>
              <a:off x="558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0" name="Rectangle 1059"/>
            <p:cNvSpPr>
              <a:spLocks noChangeArrowheads="1"/>
            </p:cNvSpPr>
            <p:nvPr/>
          </p:nvSpPr>
          <p:spPr bwMode="auto">
            <a:xfrm>
              <a:off x="558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1" name="Rectangle 1060"/>
            <p:cNvSpPr>
              <a:spLocks noChangeArrowheads="1"/>
            </p:cNvSpPr>
            <p:nvPr/>
          </p:nvSpPr>
          <p:spPr bwMode="auto">
            <a:xfrm>
              <a:off x="558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2" name="Rectangle 1061"/>
            <p:cNvSpPr>
              <a:spLocks noChangeArrowheads="1"/>
            </p:cNvSpPr>
            <p:nvPr/>
          </p:nvSpPr>
          <p:spPr bwMode="auto">
            <a:xfrm>
              <a:off x="558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3" name="Rectangle 1062"/>
            <p:cNvSpPr>
              <a:spLocks noChangeArrowheads="1"/>
            </p:cNvSpPr>
            <p:nvPr/>
          </p:nvSpPr>
          <p:spPr bwMode="auto">
            <a:xfrm>
              <a:off x="558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4" name="Rectangle 1063"/>
            <p:cNvSpPr>
              <a:spLocks noChangeArrowheads="1"/>
            </p:cNvSpPr>
            <p:nvPr/>
          </p:nvSpPr>
          <p:spPr bwMode="auto">
            <a:xfrm>
              <a:off x="558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5" name="Rectangle 1064"/>
            <p:cNvSpPr>
              <a:spLocks noChangeArrowheads="1"/>
            </p:cNvSpPr>
            <p:nvPr/>
          </p:nvSpPr>
          <p:spPr bwMode="auto">
            <a:xfrm>
              <a:off x="558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6" name="Rectangle 1065"/>
            <p:cNvSpPr>
              <a:spLocks noChangeArrowheads="1"/>
            </p:cNvSpPr>
            <p:nvPr/>
          </p:nvSpPr>
          <p:spPr bwMode="auto">
            <a:xfrm>
              <a:off x="558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7" name="Rectangle 1066"/>
            <p:cNvSpPr>
              <a:spLocks noChangeArrowheads="1"/>
            </p:cNvSpPr>
            <p:nvPr/>
          </p:nvSpPr>
          <p:spPr bwMode="auto">
            <a:xfrm>
              <a:off x="558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8" name="Rectangle 1067"/>
            <p:cNvSpPr>
              <a:spLocks noChangeArrowheads="1"/>
            </p:cNvSpPr>
            <p:nvPr/>
          </p:nvSpPr>
          <p:spPr bwMode="auto">
            <a:xfrm>
              <a:off x="558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39" name="Rectangle 1068"/>
            <p:cNvSpPr>
              <a:spLocks noChangeArrowheads="1"/>
            </p:cNvSpPr>
            <p:nvPr/>
          </p:nvSpPr>
          <p:spPr bwMode="auto">
            <a:xfrm>
              <a:off x="558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0" name="Rectangle 1069"/>
            <p:cNvSpPr>
              <a:spLocks noChangeArrowheads="1"/>
            </p:cNvSpPr>
            <p:nvPr/>
          </p:nvSpPr>
          <p:spPr bwMode="auto">
            <a:xfrm>
              <a:off x="558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1" name="Rectangle 1070"/>
            <p:cNvSpPr>
              <a:spLocks noChangeArrowheads="1"/>
            </p:cNvSpPr>
            <p:nvPr/>
          </p:nvSpPr>
          <p:spPr bwMode="auto">
            <a:xfrm>
              <a:off x="558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2" name="Rectangle 1071"/>
            <p:cNvSpPr>
              <a:spLocks noChangeArrowheads="1"/>
            </p:cNvSpPr>
            <p:nvPr/>
          </p:nvSpPr>
          <p:spPr bwMode="auto">
            <a:xfrm>
              <a:off x="558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3" name="Rectangle 1072"/>
            <p:cNvSpPr>
              <a:spLocks noChangeArrowheads="1"/>
            </p:cNvSpPr>
            <p:nvPr/>
          </p:nvSpPr>
          <p:spPr bwMode="auto">
            <a:xfrm>
              <a:off x="558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4" name="Rectangle 1073"/>
            <p:cNvSpPr>
              <a:spLocks noChangeArrowheads="1"/>
            </p:cNvSpPr>
            <p:nvPr/>
          </p:nvSpPr>
          <p:spPr bwMode="auto">
            <a:xfrm>
              <a:off x="558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5" name="Rectangle 1074"/>
            <p:cNvSpPr>
              <a:spLocks noChangeArrowheads="1"/>
            </p:cNvSpPr>
            <p:nvPr/>
          </p:nvSpPr>
          <p:spPr bwMode="auto">
            <a:xfrm>
              <a:off x="558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6" name="Rectangle 1075"/>
            <p:cNvSpPr>
              <a:spLocks noChangeArrowheads="1"/>
            </p:cNvSpPr>
            <p:nvPr/>
          </p:nvSpPr>
          <p:spPr bwMode="auto">
            <a:xfrm>
              <a:off x="558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7" name="Rectangle 1076"/>
            <p:cNvSpPr>
              <a:spLocks noChangeArrowheads="1"/>
            </p:cNvSpPr>
            <p:nvPr/>
          </p:nvSpPr>
          <p:spPr bwMode="auto">
            <a:xfrm>
              <a:off x="558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8" name="Rectangle 1077"/>
            <p:cNvSpPr>
              <a:spLocks noChangeArrowheads="1"/>
            </p:cNvSpPr>
            <p:nvPr/>
          </p:nvSpPr>
          <p:spPr bwMode="auto">
            <a:xfrm>
              <a:off x="558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49" name="Rectangle 1078"/>
            <p:cNvSpPr>
              <a:spLocks noChangeArrowheads="1"/>
            </p:cNvSpPr>
            <p:nvPr/>
          </p:nvSpPr>
          <p:spPr bwMode="auto">
            <a:xfrm>
              <a:off x="558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0" name="Rectangle 1079"/>
            <p:cNvSpPr>
              <a:spLocks noChangeArrowheads="1"/>
            </p:cNvSpPr>
            <p:nvPr/>
          </p:nvSpPr>
          <p:spPr bwMode="auto">
            <a:xfrm>
              <a:off x="558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1" name="Rectangle 1080"/>
            <p:cNvSpPr>
              <a:spLocks noChangeArrowheads="1"/>
            </p:cNvSpPr>
            <p:nvPr/>
          </p:nvSpPr>
          <p:spPr bwMode="auto">
            <a:xfrm>
              <a:off x="558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2" name="Rectangle 1081"/>
            <p:cNvSpPr>
              <a:spLocks noChangeArrowheads="1"/>
            </p:cNvSpPr>
            <p:nvPr/>
          </p:nvSpPr>
          <p:spPr bwMode="auto">
            <a:xfrm>
              <a:off x="558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3" name="Rectangle 1082"/>
            <p:cNvSpPr>
              <a:spLocks noChangeArrowheads="1"/>
            </p:cNvSpPr>
            <p:nvPr/>
          </p:nvSpPr>
          <p:spPr bwMode="auto">
            <a:xfrm>
              <a:off x="558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4" name="Rectangle 1083"/>
            <p:cNvSpPr>
              <a:spLocks noChangeArrowheads="1"/>
            </p:cNvSpPr>
            <p:nvPr/>
          </p:nvSpPr>
          <p:spPr bwMode="auto">
            <a:xfrm>
              <a:off x="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5" name="Rectangle 1084"/>
            <p:cNvSpPr>
              <a:spLocks noChangeArrowheads="1"/>
            </p:cNvSpPr>
            <p:nvPr/>
          </p:nvSpPr>
          <p:spPr bwMode="auto">
            <a:xfrm>
              <a:off x="1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6" name="Rectangle 1085"/>
            <p:cNvSpPr>
              <a:spLocks noChangeArrowheads="1"/>
            </p:cNvSpPr>
            <p:nvPr/>
          </p:nvSpPr>
          <p:spPr bwMode="auto">
            <a:xfrm>
              <a:off x="2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7" name="Rectangle 1086"/>
            <p:cNvSpPr>
              <a:spLocks noChangeArrowheads="1"/>
            </p:cNvSpPr>
            <p:nvPr/>
          </p:nvSpPr>
          <p:spPr bwMode="auto">
            <a:xfrm>
              <a:off x="4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8" name="Rectangle 1087"/>
            <p:cNvSpPr>
              <a:spLocks noChangeArrowheads="1"/>
            </p:cNvSpPr>
            <p:nvPr/>
          </p:nvSpPr>
          <p:spPr bwMode="auto">
            <a:xfrm>
              <a:off x="5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59" name="Rectangle 1088"/>
            <p:cNvSpPr>
              <a:spLocks noChangeArrowheads="1"/>
            </p:cNvSpPr>
            <p:nvPr/>
          </p:nvSpPr>
          <p:spPr bwMode="auto">
            <a:xfrm>
              <a:off x="72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0" name="Rectangle 1089"/>
            <p:cNvSpPr>
              <a:spLocks noChangeArrowheads="1"/>
            </p:cNvSpPr>
            <p:nvPr/>
          </p:nvSpPr>
          <p:spPr bwMode="auto">
            <a:xfrm>
              <a:off x="86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1" name="Rectangle 1090"/>
            <p:cNvSpPr>
              <a:spLocks noChangeArrowheads="1"/>
            </p:cNvSpPr>
            <p:nvPr/>
          </p:nvSpPr>
          <p:spPr bwMode="auto">
            <a:xfrm>
              <a:off x="100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2" name="Rectangle 1091"/>
            <p:cNvSpPr>
              <a:spLocks noChangeArrowheads="1"/>
            </p:cNvSpPr>
            <p:nvPr/>
          </p:nvSpPr>
          <p:spPr bwMode="auto">
            <a:xfrm>
              <a:off x="115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3" name="Rectangle 1092"/>
            <p:cNvSpPr>
              <a:spLocks noChangeArrowheads="1"/>
            </p:cNvSpPr>
            <p:nvPr/>
          </p:nvSpPr>
          <p:spPr bwMode="auto">
            <a:xfrm>
              <a:off x="129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4" name="Rectangle 1093"/>
            <p:cNvSpPr>
              <a:spLocks noChangeArrowheads="1"/>
            </p:cNvSpPr>
            <p:nvPr/>
          </p:nvSpPr>
          <p:spPr bwMode="auto">
            <a:xfrm>
              <a:off x="144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5" name="Rectangle 1094"/>
            <p:cNvSpPr>
              <a:spLocks noChangeArrowheads="1"/>
            </p:cNvSpPr>
            <p:nvPr/>
          </p:nvSpPr>
          <p:spPr bwMode="auto">
            <a:xfrm>
              <a:off x="158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6" name="Rectangle 1095"/>
            <p:cNvSpPr>
              <a:spLocks noChangeArrowheads="1"/>
            </p:cNvSpPr>
            <p:nvPr/>
          </p:nvSpPr>
          <p:spPr bwMode="auto">
            <a:xfrm>
              <a:off x="172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7" name="Rectangle 1096"/>
            <p:cNvSpPr>
              <a:spLocks noChangeArrowheads="1"/>
            </p:cNvSpPr>
            <p:nvPr/>
          </p:nvSpPr>
          <p:spPr bwMode="auto">
            <a:xfrm>
              <a:off x="187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8" name="Rectangle 1097"/>
            <p:cNvSpPr>
              <a:spLocks noChangeArrowheads="1"/>
            </p:cNvSpPr>
            <p:nvPr/>
          </p:nvSpPr>
          <p:spPr bwMode="auto">
            <a:xfrm>
              <a:off x="20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69" name="Rectangle 1098"/>
            <p:cNvSpPr>
              <a:spLocks noChangeArrowheads="1"/>
            </p:cNvSpPr>
            <p:nvPr/>
          </p:nvSpPr>
          <p:spPr bwMode="auto">
            <a:xfrm>
              <a:off x="21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0" name="Rectangle 1099"/>
            <p:cNvSpPr>
              <a:spLocks noChangeArrowheads="1"/>
            </p:cNvSpPr>
            <p:nvPr/>
          </p:nvSpPr>
          <p:spPr bwMode="auto">
            <a:xfrm>
              <a:off x="23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1" name="Rectangle 1100"/>
            <p:cNvSpPr>
              <a:spLocks noChangeArrowheads="1"/>
            </p:cNvSpPr>
            <p:nvPr/>
          </p:nvSpPr>
          <p:spPr bwMode="auto">
            <a:xfrm>
              <a:off x="244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2" name="Rectangle 1101"/>
            <p:cNvSpPr>
              <a:spLocks noChangeArrowheads="1"/>
            </p:cNvSpPr>
            <p:nvPr/>
          </p:nvSpPr>
          <p:spPr bwMode="auto">
            <a:xfrm>
              <a:off x="259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3" name="Rectangle 1102"/>
            <p:cNvSpPr>
              <a:spLocks noChangeArrowheads="1"/>
            </p:cNvSpPr>
            <p:nvPr/>
          </p:nvSpPr>
          <p:spPr bwMode="auto">
            <a:xfrm>
              <a:off x="273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4" name="Rectangle 1103"/>
            <p:cNvSpPr>
              <a:spLocks noChangeArrowheads="1"/>
            </p:cNvSpPr>
            <p:nvPr/>
          </p:nvSpPr>
          <p:spPr bwMode="auto">
            <a:xfrm>
              <a:off x="288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5" name="Rectangle 1104"/>
            <p:cNvSpPr>
              <a:spLocks noChangeArrowheads="1"/>
            </p:cNvSpPr>
            <p:nvPr/>
          </p:nvSpPr>
          <p:spPr bwMode="auto">
            <a:xfrm>
              <a:off x="302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6" name="Rectangle 1105"/>
            <p:cNvSpPr>
              <a:spLocks noChangeArrowheads="1"/>
            </p:cNvSpPr>
            <p:nvPr/>
          </p:nvSpPr>
          <p:spPr bwMode="auto">
            <a:xfrm>
              <a:off x="3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7" name="Rectangle 1106"/>
            <p:cNvSpPr>
              <a:spLocks noChangeArrowheads="1"/>
            </p:cNvSpPr>
            <p:nvPr/>
          </p:nvSpPr>
          <p:spPr bwMode="auto">
            <a:xfrm>
              <a:off x="3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8" name="Rectangle 1107"/>
            <p:cNvSpPr>
              <a:spLocks noChangeArrowheads="1"/>
            </p:cNvSpPr>
            <p:nvPr/>
          </p:nvSpPr>
          <p:spPr bwMode="auto">
            <a:xfrm>
              <a:off x="3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79" name="Rectangle 1108"/>
            <p:cNvSpPr>
              <a:spLocks noChangeArrowheads="1"/>
            </p:cNvSpPr>
            <p:nvPr/>
          </p:nvSpPr>
          <p:spPr bwMode="auto">
            <a:xfrm>
              <a:off x="360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0" name="Rectangle 1109"/>
            <p:cNvSpPr>
              <a:spLocks noChangeArrowheads="1"/>
            </p:cNvSpPr>
            <p:nvPr/>
          </p:nvSpPr>
          <p:spPr bwMode="auto">
            <a:xfrm>
              <a:off x="37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1" name="Rectangle 1110"/>
            <p:cNvSpPr>
              <a:spLocks noChangeArrowheads="1"/>
            </p:cNvSpPr>
            <p:nvPr/>
          </p:nvSpPr>
          <p:spPr bwMode="auto">
            <a:xfrm>
              <a:off x="38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2" name="Rectangle 1111"/>
            <p:cNvSpPr>
              <a:spLocks noChangeArrowheads="1"/>
            </p:cNvSpPr>
            <p:nvPr/>
          </p:nvSpPr>
          <p:spPr bwMode="auto">
            <a:xfrm>
              <a:off x="40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3" name="Rectangle 1112"/>
            <p:cNvSpPr>
              <a:spLocks noChangeArrowheads="1"/>
            </p:cNvSpPr>
            <p:nvPr/>
          </p:nvSpPr>
          <p:spPr bwMode="auto">
            <a:xfrm>
              <a:off x="41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4" name="Rectangle 1113"/>
            <p:cNvSpPr>
              <a:spLocks noChangeArrowheads="1"/>
            </p:cNvSpPr>
            <p:nvPr/>
          </p:nvSpPr>
          <p:spPr bwMode="auto">
            <a:xfrm>
              <a:off x="43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5" name="Rectangle 1114"/>
            <p:cNvSpPr>
              <a:spLocks noChangeArrowheads="1"/>
            </p:cNvSpPr>
            <p:nvPr/>
          </p:nvSpPr>
          <p:spPr bwMode="auto">
            <a:xfrm>
              <a:off x="44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6" name="Rectangle 1115"/>
            <p:cNvSpPr>
              <a:spLocks noChangeArrowheads="1"/>
            </p:cNvSpPr>
            <p:nvPr/>
          </p:nvSpPr>
          <p:spPr bwMode="auto">
            <a:xfrm>
              <a:off x="46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7" name="Rectangle 1116"/>
            <p:cNvSpPr>
              <a:spLocks noChangeArrowheads="1"/>
            </p:cNvSpPr>
            <p:nvPr/>
          </p:nvSpPr>
          <p:spPr bwMode="auto">
            <a:xfrm>
              <a:off x="4742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8" name="Rectangle 1117"/>
            <p:cNvSpPr>
              <a:spLocks noChangeArrowheads="1"/>
            </p:cNvSpPr>
            <p:nvPr/>
          </p:nvSpPr>
          <p:spPr bwMode="auto">
            <a:xfrm>
              <a:off x="4886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89" name="Rectangle 1118"/>
            <p:cNvSpPr>
              <a:spLocks noChangeArrowheads="1"/>
            </p:cNvSpPr>
            <p:nvPr/>
          </p:nvSpPr>
          <p:spPr bwMode="auto">
            <a:xfrm>
              <a:off x="503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0" name="Rectangle 1119"/>
            <p:cNvSpPr>
              <a:spLocks noChangeArrowheads="1"/>
            </p:cNvSpPr>
            <p:nvPr/>
          </p:nvSpPr>
          <p:spPr bwMode="auto">
            <a:xfrm>
              <a:off x="5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1" name="Rectangle 1120"/>
            <p:cNvSpPr>
              <a:spLocks noChangeArrowheads="1"/>
            </p:cNvSpPr>
            <p:nvPr/>
          </p:nvSpPr>
          <p:spPr bwMode="auto">
            <a:xfrm>
              <a:off x="5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2" name="Rectangle 1121"/>
            <p:cNvSpPr>
              <a:spLocks noChangeArrowheads="1"/>
            </p:cNvSpPr>
            <p:nvPr/>
          </p:nvSpPr>
          <p:spPr bwMode="auto">
            <a:xfrm>
              <a:off x="5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3" name="Rectangle 1122"/>
            <p:cNvSpPr>
              <a:spLocks noChangeArrowheads="1"/>
            </p:cNvSpPr>
            <p:nvPr/>
          </p:nvSpPr>
          <p:spPr bwMode="auto">
            <a:xfrm>
              <a:off x="559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4" name="Rectangle 1123"/>
            <p:cNvSpPr>
              <a:spLocks noChangeArrowheads="1"/>
            </p:cNvSpPr>
            <p:nvPr/>
          </p:nvSpPr>
          <p:spPr bwMode="auto">
            <a:xfrm>
              <a:off x="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5" name="Rectangle 1124"/>
            <p:cNvSpPr>
              <a:spLocks noChangeArrowheads="1"/>
            </p:cNvSpPr>
            <p:nvPr/>
          </p:nvSpPr>
          <p:spPr bwMode="auto">
            <a:xfrm>
              <a:off x="1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6" name="Rectangle 1125"/>
            <p:cNvSpPr>
              <a:spLocks noChangeArrowheads="1"/>
            </p:cNvSpPr>
            <p:nvPr/>
          </p:nvSpPr>
          <p:spPr bwMode="auto">
            <a:xfrm>
              <a:off x="2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7" name="Rectangle 1126"/>
            <p:cNvSpPr>
              <a:spLocks noChangeArrowheads="1"/>
            </p:cNvSpPr>
            <p:nvPr/>
          </p:nvSpPr>
          <p:spPr bwMode="auto">
            <a:xfrm>
              <a:off x="4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8" name="Rectangle 1127"/>
            <p:cNvSpPr>
              <a:spLocks noChangeArrowheads="1"/>
            </p:cNvSpPr>
            <p:nvPr/>
          </p:nvSpPr>
          <p:spPr bwMode="auto">
            <a:xfrm>
              <a:off x="5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899" name="Rectangle 1128"/>
            <p:cNvSpPr>
              <a:spLocks noChangeArrowheads="1"/>
            </p:cNvSpPr>
            <p:nvPr/>
          </p:nvSpPr>
          <p:spPr bwMode="auto">
            <a:xfrm>
              <a:off x="72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0" name="Rectangle 1129"/>
            <p:cNvSpPr>
              <a:spLocks noChangeArrowheads="1"/>
            </p:cNvSpPr>
            <p:nvPr/>
          </p:nvSpPr>
          <p:spPr bwMode="auto">
            <a:xfrm>
              <a:off x="86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1" name="Rectangle 1130"/>
            <p:cNvSpPr>
              <a:spLocks noChangeArrowheads="1"/>
            </p:cNvSpPr>
            <p:nvPr/>
          </p:nvSpPr>
          <p:spPr bwMode="auto">
            <a:xfrm>
              <a:off x="100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2" name="Rectangle 1131"/>
            <p:cNvSpPr>
              <a:spLocks noChangeArrowheads="1"/>
            </p:cNvSpPr>
            <p:nvPr/>
          </p:nvSpPr>
          <p:spPr bwMode="auto">
            <a:xfrm>
              <a:off x="115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3" name="Rectangle 1132"/>
            <p:cNvSpPr>
              <a:spLocks noChangeArrowheads="1"/>
            </p:cNvSpPr>
            <p:nvPr/>
          </p:nvSpPr>
          <p:spPr bwMode="auto">
            <a:xfrm>
              <a:off x="129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4" name="Rectangle 1133"/>
            <p:cNvSpPr>
              <a:spLocks noChangeArrowheads="1"/>
            </p:cNvSpPr>
            <p:nvPr/>
          </p:nvSpPr>
          <p:spPr bwMode="auto">
            <a:xfrm>
              <a:off x="144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5" name="Rectangle 1134"/>
            <p:cNvSpPr>
              <a:spLocks noChangeArrowheads="1"/>
            </p:cNvSpPr>
            <p:nvPr/>
          </p:nvSpPr>
          <p:spPr bwMode="auto">
            <a:xfrm>
              <a:off x="158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6" name="Rectangle 1135"/>
            <p:cNvSpPr>
              <a:spLocks noChangeArrowheads="1"/>
            </p:cNvSpPr>
            <p:nvPr/>
          </p:nvSpPr>
          <p:spPr bwMode="auto">
            <a:xfrm>
              <a:off x="172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7" name="Rectangle 1136"/>
            <p:cNvSpPr>
              <a:spLocks noChangeArrowheads="1"/>
            </p:cNvSpPr>
            <p:nvPr/>
          </p:nvSpPr>
          <p:spPr bwMode="auto">
            <a:xfrm>
              <a:off x="187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8" name="Rectangle 1137"/>
            <p:cNvSpPr>
              <a:spLocks noChangeArrowheads="1"/>
            </p:cNvSpPr>
            <p:nvPr/>
          </p:nvSpPr>
          <p:spPr bwMode="auto">
            <a:xfrm>
              <a:off x="20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09" name="Rectangle 1138"/>
            <p:cNvSpPr>
              <a:spLocks noChangeArrowheads="1"/>
            </p:cNvSpPr>
            <p:nvPr/>
          </p:nvSpPr>
          <p:spPr bwMode="auto">
            <a:xfrm>
              <a:off x="21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0" name="Rectangle 1139"/>
            <p:cNvSpPr>
              <a:spLocks noChangeArrowheads="1"/>
            </p:cNvSpPr>
            <p:nvPr/>
          </p:nvSpPr>
          <p:spPr bwMode="auto">
            <a:xfrm>
              <a:off x="23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1" name="Rectangle 1140"/>
            <p:cNvSpPr>
              <a:spLocks noChangeArrowheads="1"/>
            </p:cNvSpPr>
            <p:nvPr/>
          </p:nvSpPr>
          <p:spPr bwMode="auto">
            <a:xfrm>
              <a:off x="244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2" name="Rectangle 1141"/>
            <p:cNvSpPr>
              <a:spLocks noChangeArrowheads="1"/>
            </p:cNvSpPr>
            <p:nvPr/>
          </p:nvSpPr>
          <p:spPr bwMode="auto">
            <a:xfrm>
              <a:off x="259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3" name="Rectangle 1142"/>
            <p:cNvSpPr>
              <a:spLocks noChangeArrowheads="1"/>
            </p:cNvSpPr>
            <p:nvPr/>
          </p:nvSpPr>
          <p:spPr bwMode="auto">
            <a:xfrm>
              <a:off x="273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4" name="Rectangle 1143"/>
            <p:cNvSpPr>
              <a:spLocks noChangeArrowheads="1"/>
            </p:cNvSpPr>
            <p:nvPr/>
          </p:nvSpPr>
          <p:spPr bwMode="auto">
            <a:xfrm>
              <a:off x="288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5" name="Rectangle 1144"/>
            <p:cNvSpPr>
              <a:spLocks noChangeArrowheads="1"/>
            </p:cNvSpPr>
            <p:nvPr/>
          </p:nvSpPr>
          <p:spPr bwMode="auto">
            <a:xfrm>
              <a:off x="302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6" name="Rectangle 1145"/>
            <p:cNvSpPr>
              <a:spLocks noChangeArrowheads="1"/>
            </p:cNvSpPr>
            <p:nvPr/>
          </p:nvSpPr>
          <p:spPr bwMode="auto">
            <a:xfrm>
              <a:off x="3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7" name="Rectangle 1146"/>
            <p:cNvSpPr>
              <a:spLocks noChangeArrowheads="1"/>
            </p:cNvSpPr>
            <p:nvPr/>
          </p:nvSpPr>
          <p:spPr bwMode="auto">
            <a:xfrm>
              <a:off x="3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8" name="Rectangle 1147"/>
            <p:cNvSpPr>
              <a:spLocks noChangeArrowheads="1"/>
            </p:cNvSpPr>
            <p:nvPr/>
          </p:nvSpPr>
          <p:spPr bwMode="auto">
            <a:xfrm>
              <a:off x="3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19" name="Rectangle 1148"/>
            <p:cNvSpPr>
              <a:spLocks noChangeArrowheads="1"/>
            </p:cNvSpPr>
            <p:nvPr/>
          </p:nvSpPr>
          <p:spPr bwMode="auto">
            <a:xfrm>
              <a:off x="360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0" name="Rectangle 1149"/>
            <p:cNvSpPr>
              <a:spLocks noChangeArrowheads="1"/>
            </p:cNvSpPr>
            <p:nvPr/>
          </p:nvSpPr>
          <p:spPr bwMode="auto">
            <a:xfrm>
              <a:off x="37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1" name="Rectangle 1150"/>
            <p:cNvSpPr>
              <a:spLocks noChangeArrowheads="1"/>
            </p:cNvSpPr>
            <p:nvPr/>
          </p:nvSpPr>
          <p:spPr bwMode="auto">
            <a:xfrm>
              <a:off x="38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2" name="Rectangle 1151"/>
            <p:cNvSpPr>
              <a:spLocks noChangeArrowheads="1"/>
            </p:cNvSpPr>
            <p:nvPr/>
          </p:nvSpPr>
          <p:spPr bwMode="auto">
            <a:xfrm>
              <a:off x="40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3" name="Rectangle 1152"/>
            <p:cNvSpPr>
              <a:spLocks noChangeArrowheads="1"/>
            </p:cNvSpPr>
            <p:nvPr/>
          </p:nvSpPr>
          <p:spPr bwMode="auto">
            <a:xfrm>
              <a:off x="41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4" name="Rectangle 1153"/>
            <p:cNvSpPr>
              <a:spLocks noChangeArrowheads="1"/>
            </p:cNvSpPr>
            <p:nvPr/>
          </p:nvSpPr>
          <p:spPr bwMode="auto">
            <a:xfrm>
              <a:off x="43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5" name="Rectangle 1154"/>
            <p:cNvSpPr>
              <a:spLocks noChangeArrowheads="1"/>
            </p:cNvSpPr>
            <p:nvPr/>
          </p:nvSpPr>
          <p:spPr bwMode="auto">
            <a:xfrm>
              <a:off x="44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6" name="Rectangle 1155"/>
            <p:cNvSpPr>
              <a:spLocks noChangeArrowheads="1"/>
            </p:cNvSpPr>
            <p:nvPr/>
          </p:nvSpPr>
          <p:spPr bwMode="auto">
            <a:xfrm>
              <a:off x="46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7" name="Rectangle 1156"/>
            <p:cNvSpPr>
              <a:spLocks noChangeArrowheads="1"/>
            </p:cNvSpPr>
            <p:nvPr/>
          </p:nvSpPr>
          <p:spPr bwMode="auto">
            <a:xfrm>
              <a:off x="4742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8" name="Rectangle 1157"/>
            <p:cNvSpPr>
              <a:spLocks noChangeArrowheads="1"/>
            </p:cNvSpPr>
            <p:nvPr/>
          </p:nvSpPr>
          <p:spPr bwMode="auto">
            <a:xfrm>
              <a:off x="4886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29" name="Rectangle 1158"/>
            <p:cNvSpPr>
              <a:spLocks noChangeArrowheads="1"/>
            </p:cNvSpPr>
            <p:nvPr/>
          </p:nvSpPr>
          <p:spPr bwMode="auto">
            <a:xfrm>
              <a:off x="503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0" name="Rectangle 1159"/>
            <p:cNvSpPr>
              <a:spLocks noChangeArrowheads="1"/>
            </p:cNvSpPr>
            <p:nvPr/>
          </p:nvSpPr>
          <p:spPr bwMode="auto">
            <a:xfrm>
              <a:off x="5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1" name="Rectangle 1160"/>
            <p:cNvSpPr>
              <a:spLocks noChangeArrowheads="1"/>
            </p:cNvSpPr>
            <p:nvPr/>
          </p:nvSpPr>
          <p:spPr bwMode="auto">
            <a:xfrm>
              <a:off x="5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2" name="Rectangle 1161"/>
            <p:cNvSpPr>
              <a:spLocks noChangeArrowheads="1"/>
            </p:cNvSpPr>
            <p:nvPr/>
          </p:nvSpPr>
          <p:spPr bwMode="auto">
            <a:xfrm>
              <a:off x="5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3" name="Rectangle 1162"/>
            <p:cNvSpPr>
              <a:spLocks noChangeArrowheads="1"/>
            </p:cNvSpPr>
            <p:nvPr/>
          </p:nvSpPr>
          <p:spPr bwMode="auto">
            <a:xfrm>
              <a:off x="559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4" name="Rectangle 1163"/>
            <p:cNvSpPr>
              <a:spLocks noChangeArrowheads="1"/>
            </p:cNvSpPr>
            <p:nvPr/>
          </p:nvSpPr>
          <p:spPr bwMode="auto">
            <a:xfrm>
              <a:off x="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5" name="Rectangle 1164"/>
            <p:cNvSpPr>
              <a:spLocks noChangeArrowheads="1"/>
            </p:cNvSpPr>
            <p:nvPr/>
          </p:nvSpPr>
          <p:spPr bwMode="auto">
            <a:xfrm>
              <a:off x="1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6" name="Rectangle 1165"/>
            <p:cNvSpPr>
              <a:spLocks noChangeArrowheads="1"/>
            </p:cNvSpPr>
            <p:nvPr/>
          </p:nvSpPr>
          <p:spPr bwMode="auto">
            <a:xfrm>
              <a:off x="2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7" name="Rectangle 1166"/>
            <p:cNvSpPr>
              <a:spLocks noChangeArrowheads="1"/>
            </p:cNvSpPr>
            <p:nvPr/>
          </p:nvSpPr>
          <p:spPr bwMode="auto">
            <a:xfrm>
              <a:off x="4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8" name="Rectangle 1167"/>
            <p:cNvSpPr>
              <a:spLocks noChangeArrowheads="1"/>
            </p:cNvSpPr>
            <p:nvPr/>
          </p:nvSpPr>
          <p:spPr bwMode="auto">
            <a:xfrm>
              <a:off x="5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39" name="Rectangle 1168"/>
            <p:cNvSpPr>
              <a:spLocks noChangeArrowheads="1"/>
            </p:cNvSpPr>
            <p:nvPr/>
          </p:nvSpPr>
          <p:spPr bwMode="auto">
            <a:xfrm>
              <a:off x="72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0" name="Rectangle 1169"/>
            <p:cNvSpPr>
              <a:spLocks noChangeArrowheads="1"/>
            </p:cNvSpPr>
            <p:nvPr/>
          </p:nvSpPr>
          <p:spPr bwMode="auto">
            <a:xfrm>
              <a:off x="86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1" name="Rectangle 1170"/>
            <p:cNvSpPr>
              <a:spLocks noChangeArrowheads="1"/>
            </p:cNvSpPr>
            <p:nvPr/>
          </p:nvSpPr>
          <p:spPr bwMode="auto">
            <a:xfrm>
              <a:off x="100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2" name="Rectangle 1171"/>
            <p:cNvSpPr>
              <a:spLocks noChangeArrowheads="1"/>
            </p:cNvSpPr>
            <p:nvPr/>
          </p:nvSpPr>
          <p:spPr bwMode="auto">
            <a:xfrm>
              <a:off x="115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3" name="Rectangle 1172"/>
            <p:cNvSpPr>
              <a:spLocks noChangeArrowheads="1"/>
            </p:cNvSpPr>
            <p:nvPr/>
          </p:nvSpPr>
          <p:spPr bwMode="auto">
            <a:xfrm>
              <a:off x="129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4" name="Rectangle 1173"/>
            <p:cNvSpPr>
              <a:spLocks noChangeArrowheads="1"/>
            </p:cNvSpPr>
            <p:nvPr/>
          </p:nvSpPr>
          <p:spPr bwMode="auto">
            <a:xfrm>
              <a:off x="144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5" name="Rectangle 1174"/>
            <p:cNvSpPr>
              <a:spLocks noChangeArrowheads="1"/>
            </p:cNvSpPr>
            <p:nvPr/>
          </p:nvSpPr>
          <p:spPr bwMode="auto">
            <a:xfrm>
              <a:off x="158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6" name="Rectangle 1175"/>
            <p:cNvSpPr>
              <a:spLocks noChangeArrowheads="1"/>
            </p:cNvSpPr>
            <p:nvPr/>
          </p:nvSpPr>
          <p:spPr bwMode="auto">
            <a:xfrm>
              <a:off x="172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7" name="Rectangle 1176"/>
            <p:cNvSpPr>
              <a:spLocks noChangeArrowheads="1"/>
            </p:cNvSpPr>
            <p:nvPr/>
          </p:nvSpPr>
          <p:spPr bwMode="auto">
            <a:xfrm>
              <a:off x="187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8" name="Rectangle 1177"/>
            <p:cNvSpPr>
              <a:spLocks noChangeArrowheads="1"/>
            </p:cNvSpPr>
            <p:nvPr/>
          </p:nvSpPr>
          <p:spPr bwMode="auto">
            <a:xfrm>
              <a:off x="20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49" name="Rectangle 1178"/>
            <p:cNvSpPr>
              <a:spLocks noChangeArrowheads="1"/>
            </p:cNvSpPr>
            <p:nvPr/>
          </p:nvSpPr>
          <p:spPr bwMode="auto">
            <a:xfrm>
              <a:off x="21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0" name="Rectangle 1179"/>
            <p:cNvSpPr>
              <a:spLocks noChangeArrowheads="1"/>
            </p:cNvSpPr>
            <p:nvPr/>
          </p:nvSpPr>
          <p:spPr bwMode="auto">
            <a:xfrm>
              <a:off x="23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1" name="Rectangle 1180"/>
            <p:cNvSpPr>
              <a:spLocks noChangeArrowheads="1"/>
            </p:cNvSpPr>
            <p:nvPr/>
          </p:nvSpPr>
          <p:spPr bwMode="auto">
            <a:xfrm>
              <a:off x="244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2" name="Rectangle 1181"/>
            <p:cNvSpPr>
              <a:spLocks noChangeArrowheads="1"/>
            </p:cNvSpPr>
            <p:nvPr/>
          </p:nvSpPr>
          <p:spPr bwMode="auto">
            <a:xfrm>
              <a:off x="259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3" name="Rectangle 1182"/>
            <p:cNvSpPr>
              <a:spLocks noChangeArrowheads="1"/>
            </p:cNvSpPr>
            <p:nvPr/>
          </p:nvSpPr>
          <p:spPr bwMode="auto">
            <a:xfrm>
              <a:off x="273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4" name="Rectangle 1183"/>
            <p:cNvSpPr>
              <a:spLocks noChangeArrowheads="1"/>
            </p:cNvSpPr>
            <p:nvPr/>
          </p:nvSpPr>
          <p:spPr bwMode="auto">
            <a:xfrm>
              <a:off x="288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5" name="Rectangle 1184"/>
            <p:cNvSpPr>
              <a:spLocks noChangeArrowheads="1"/>
            </p:cNvSpPr>
            <p:nvPr/>
          </p:nvSpPr>
          <p:spPr bwMode="auto">
            <a:xfrm>
              <a:off x="302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6" name="Rectangle 1185"/>
            <p:cNvSpPr>
              <a:spLocks noChangeArrowheads="1"/>
            </p:cNvSpPr>
            <p:nvPr/>
          </p:nvSpPr>
          <p:spPr bwMode="auto">
            <a:xfrm>
              <a:off x="3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7" name="Rectangle 1186"/>
            <p:cNvSpPr>
              <a:spLocks noChangeArrowheads="1"/>
            </p:cNvSpPr>
            <p:nvPr/>
          </p:nvSpPr>
          <p:spPr bwMode="auto">
            <a:xfrm>
              <a:off x="3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8" name="Rectangle 1187"/>
            <p:cNvSpPr>
              <a:spLocks noChangeArrowheads="1"/>
            </p:cNvSpPr>
            <p:nvPr/>
          </p:nvSpPr>
          <p:spPr bwMode="auto">
            <a:xfrm>
              <a:off x="3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59" name="Rectangle 1188"/>
            <p:cNvSpPr>
              <a:spLocks noChangeArrowheads="1"/>
            </p:cNvSpPr>
            <p:nvPr/>
          </p:nvSpPr>
          <p:spPr bwMode="auto">
            <a:xfrm>
              <a:off x="360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0" name="Rectangle 1189"/>
            <p:cNvSpPr>
              <a:spLocks noChangeArrowheads="1"/>
            </p:cNvSpPr>
            <p:nvPr/>
          </p:nvSpPr>
          <p:spPr bwMode="auto">
            <a:xfrm>
              <a:off x="37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1" name="Rectangle 1190"/>
            <p:cNvSpPr>
              <a:spLocks noChangeArrowheads="1"/>
            </p:cNvSpPr>
            <p:nvPr/>
          </p:nvSpPr>
          <p:spPr bwMode="auto">
            <a:xfrm>
              <a:off x="38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2" name="Rectangle 1191"/>
            <p:cNvSpPr>
              <a:spLocks noChangeArrowheads="1"/>
            </p:cNvSpPr>
            <p:nvPr/>
          </p:nvSpPr>
          <p:spPr bwMode="auto">
            <a:xfrm>
              <a:off x="40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3" name="Rectangle 1192"/>
            <p:cNvSpPr>
              <a:spLocks noChangeArrowheads="1"/>
            </p:cNvSpPr>
            <p:nvPr/>
          </p:nvSpPr>
          <p:spPr bwMode="auto">
            <a:xfrm>
              <a:off x="41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4" name="Rectangle 1193"/>
            <p:cNvSpPr>
              <a:spLocks noChangeArrowheads="1"/>
            </p:cNvSpPr>
            <p:nvPr/>
          </p:nvSpPr>
          <p:spPr bwMode="auto">
            <a:xfrm>
              <a:off x="43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5" name="Rectangle 1194"/>
            <p:cNvSpPr>
              <a:spLocks noChangeArrowheads="1"/>
            </p:cNvSpPr>
            <p:nvPr/>
          </p:nvSpPr>
          <p:spPr bwMode="auto">
            <a:xfrm>
              <a:off x="44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6" name="Rectangle 1195"/>
            <p:cNvSpPr>
              <a:spLocks noChangeArrowheads="1"/>
            </p:cNvSpPr>
            <p:nvPr/>
          </p:nvSpPr>
          <p:spPr bwMode="auto">
            <a:xfrm>
              <a:off x="46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7" name="Rectangle 1196"/>
            <p:cNvSpPr>
              <a:spLocks noChangeArrowheads="1"/>
            </p:cNvSpPr>
            <p:nvPr/>
          </p:nvSpPr>
          <p:spPr bwMode="auto">
            <a:xfrm>
              <a:off x="4742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8" name="Rectangle 1197"/>
            <p:cNvSpPr>
              <a:spLocks noChangeArrowheads="1"/>
            </p:cNvSpPr>
            <p:nvPr/>
          </p:nvSpPr>
          <p:spPr bwMode="auto">
            <a:xfrm>
              <a:off x="4886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69" name="Rectangle 1198"/>
            <p:cNvSpPr>
              <a:spLocks noChangeArrowheads="1"/>
            </p:cNvSpPr>
            <p:nvPr/>
          </p:nvSpPr>
          <p:spPr bwMode="auto">
            <a:xfrm>
              <a:off x="503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0" name="Rectangle 1199"/>
            <p:cNvSpPr>
              <a:spLocks noChangeArrowheads="1"/>
            </p:cNvSpPr>
            <p:nvPr/>
          </p:nvSpPr>
          <p:spPr bwMode="auto">
            <a:xfrm>
              <a:off x="5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1" name="Rectangle 1200"/>
            <p:cNvSpPr>
              <a:spLocks noChangeArrowheads="1"/>
            </p:cNvSpPr>
            <p:nvPr/>
          </p:nvSpPr>
          <p:spPr bwMode="auto">
            <a:xfrm>
              <a:off x="5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2" name="Rectangle 1201"/>
            <p:cNvSpPr>
              <a:spLocks noChangeArrowheads="1"/>
            </p:cNvSpPr>
            <p:nvPr/>
          </p:nvSpPr>
          <p:spPr bwMode="auto">
            <a:xfrm>
              <a:off x="5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3" name="Rectangle 1202"/>
            <p:cNvSpPr>
              <a:spLocks noChangeArrowheads="1"/>
            </p:cNvSpPr>
            <p:nvPr/>
          </p:nvSpPr>
          <p:spPr bwMode="auto">
            <a:xfrm>
              <a:off x="559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4" name="Rectangle 1203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5" name="Rectangle 1204"/>
            <p:cNvSpPr>
              <a:spLocks noChangeArrowheads="1"/>
            </p:cNvSpPr>
            <p:nvPr/>
          </p:nvSpPr>
          <p:spPr bwMode="auto">
            <a:xfrm>
              <a:off x="259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976" name="Rectangle 1205"/>
            <p:cNvSpPr>
              <a:spLocks noChangeArrowheads="1"/>
            </p:cNvSpPr>
            <p:nvPr/>
          </p:nvSpPr>
          <p:spPr bwMode="auto">
            <a:xfrm>
              <a:off x="259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971" name="Oval 1206"/>
          <p:cNvSpPr>
            <a:spLocks noChangeAspect="1" noChangeArrowheads="1"/>
          </p:cNvSpPr>
          <p:nvPr/>
        </p:nvSpPr>
        <p:spPr bwMode="auto">
          <a:xfrm>
            <a:off x="4187825" y="348138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3972" name="Text Box 1207"/>
          <p:cNvSpPr txBox="1">
            <a:spLocks noChangeArrowheads="1"/>
          </p:cNvSpPr>
          <p:nvPr/>
        </p:nvSpPr>
        <p:spPr bwMode="auto">
          <a:xfrm>
            <a:off x="5551488" y="1306513"/>
            <a:ext cx="2295525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50 millones de bautistas en el mundo</a:t>
            </a:r>
          </a:p>
        </p:txBody>
      </p:sp>
      <p:grpSp>
        <p:nvGrpSpPr>
          <p:cNvPr id="5" name="Group 1208"/>
          <p:cNvGrpSpPr>
            <a:grpSpLocks/>
          </p:cNvGrpSpPr>
          <p:nvPr/>
        </p:nvGrpSpPr>
        <p:grpSpPr bwMode="auto">
          <a:xfrm>
            <a:off x="3659188" y="2963863"/>
            <a:ext cx="684212" cy="920750"/>
            <a:chOff x="2305" y="1867"/>
            <a:chExt cx="431" cy="580"/>
          </a:xfrm>
        </p:grpSpPr>
        <p:sp>
          <p:nvSpPr>
            <p:cNvPr id="83986" name="Rectangle 1209"/>
            <p:cNvSpPr>
              <a:spLocks noChangeArrowheads="1"/>
            </p:cNvSpPr>
            <p:nvPr/>
          </p:nvSpPr>
          <p:spPr bwMode="auto">
            <a:xfrm>
              <a:off x="2598" y="2016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7" name="Rectangle 1210"/>
            <p:cNvSpPr>
              <a:spLocks noChangeArrowheads="1"/>
            </p:cNvSpPr>
            <p:nvPr/>
          </p:nvSpPr>
          <p:spPr bwMode="auto">
            <a:xfrm>
              <a:off x="2450" y="1867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8" name="Rectangle 1211"/>
            <p:cNvSpPr>
              <a:spLocks noChangeArrowheads="1"/>
            </p:cNvSpPr>
            <p:nvPr/>
          </p:nvSpPr>
          <p:spPr bwMode="auto">
            <a:xfrm>
              <a:off x="2308" y="2020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9" name="Rectangle 1212"/>
            <p:cNvSpPr>
              <a:spLocks noChangeArrowheads="1"/>
            </p:cNvSpPr>
            <p:nvPr/>
          </p:nvSpPr>
          <p:spPr bwMode="auto">
            <a:xfrm>
              <a:off x="2307" y="2164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0" name="Rectangle 1213"/>
            <p:cNvSpPr>
              <a:spLocks noChangeArrowheads="1"/>
            </p:cNvSpPr>
            <p:nvPr/>
          </p:nvSpPr>
          <p:spPr bwMode="auto">
            <a:xfrm>
              <a:off x="2305" y="2303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1" name="Rectangle 1214"/>
            <p:cNvSpPr>
              <a:spLocks noChangeArrowheads="1"/>
            </p:cNvSpPr>
            <p:nvPr/>
          </p:nvSpPr>
          <p:spPr bwMode="auto">
            <a:xfrm>
              <a:off x="2450" y="2299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Rectangle 1215"/>
            <p:cNvSpPr>
              <a:spLocks noChangeArrowheads="1"/>
            </p:cNvSpPr>
            <p:nvPr/>
          </p:nvSpPr>
          <p:spPr bwMode="auto">
            <a:xfrm>
              <a:off x="2593" y="2302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3974" name="Group 1216"/>
          <p:cNvGrpSpPr>
            <a:grpSpLocks/>
          </p:cNvGrpSpPr>
          <p:nvPr/>
        </p:nvGrpSpPr>
        <p:grpSpPr bwMode="auto">
          <a:xfrm>
            <a:off x="3886200" y="3200400"/>
            <a:ext cx="457200" cy="457200"/>
            <a:chOff x="2448" y="2016"/>
            <a:chExt cx="288" cy="288"/>
          </a:xfrm>
        </p:grpSpPr>
        <p:sp>
          <p:nvSpPr>
            <p:cNvPr id="83982" name="Rectangle 1217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3" name="Rectangle 1218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4" name="Rectangle 1219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5" name="Rectangle 1220"/>
            <p:cNvSpPr>
              <a:spLocks noChangeArrowheads="1"/>
            </p:cNvSpPr>
            <p:nvPr/>
          </p:nvSpPr>
          <p:spPr bwMode="auto">
            <a:xfrm>
              <a:off x="2594" y="2080"/>
              <a:ext cx="56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975" name="Line 1221"/>
          <p:cNvSpPr>
            <a:spLocks noChangeShapeType="1"/>
          </p:cNvSpPr>
          <p:nvPr/>
        </p:nvSpPr>
        <p:spPr bwMode="auto">
          <a:xfrm>
            <a:off x="2830513" y="1982788"/>
            <a:ext cx="1196975" cy="1379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Oval 1222"/>
          <p:cNvSpPr>
            <a:spLocks noChangeAspect="1" noChangeArrowheads="1"/>
          </p:cNvSpPr>
          <p:nvPr/>
        </p:nvSpPr>
        <p:spPr bwMode="auto">
          <a:xfrm>
            <a:off x="4054475" y="33623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2631" name="Line 1223"/>
          <p:cNvSpPr>
            <a:spLocks noChangeShapeType="1"/>
          </p:cNvSpPr>
          <p:nvPr/>
        </p:nvSpPr>
        <p:spPr bwMode="auto">
          <a:xfrm rot="20019791" flipH="1">
            <a:off x="4073525" y="2335213"/>
            <a:ext cx="1747838" cy="5715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Line 1226"/>
          <p:cNvSpPr>
            <a:spLocks noChangeShapeType="1"/>
          </p:cNvSpPr>
          <p:nvPr/>
        </p:nvSpPr>
        <p:spPr bwMode="auto">
          <a:xfrm rot="-1580209" flipH="1" flipV="1">
            <a:off x="4281488" y="2913063"/>
            <a:ext cx="2378075" cy="6477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Rectangle 1228"/>
          <p:cNvSpPr>
            <a:spLocks noChangeArrowheads="1"/>
          </p:cNvSpPr>
          <p:nvPr/>
        </p:nvSpPr>
        <p:spPr bwMode="auto">
          <a:xfrm>
            <a:off x="80963" y="222250"/>
            <a:ext cx="8966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Cada cuadrito = </a:t>
            </a:r>
            <a:r>
              <a:rPr lang="en-US" sz="3200" b="1">
                <a:solidFill>
                  <a:srgbClr val="FF0000"/>
                </a:solidFill>
              </a:rPr>
              <a:t>5 Millones</a:t>
            </a:r>
            <a:r>
              <a:rPr lang="en-US" sz="3200" b="1">
                <a:solidFill>
                  <a:srgbClr val="FFFFFF"/>
                </a:solidFill>
              </a:rPr>
              <a:t> de almas perdidas</a:t>
            </a:r>
          </a:p>
        </p:txBody>
      </p:sp>
      <p:sp>
        <p:nvSpPr>
          <p:cNvPr id="83980" name="Rectangle 1229"/>
          <p:cNvSpPr>
            <a:spLocks noChangeArrowheads="1"/>
          </p:cNvSpPr>
          <p:nvPr/>
        </p:nvSpPr>
        <p:spPr bwMode="auto">
          <a:xfrm>
            <a:off x="1120775" y="1604963"/>
            <a:ext cx="34575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5,500 misioneros de la lMB</a:t>
            </a:r>
          </a:p>
        </p:txBody>
      </p:sp>
      <p:sp>
        <p:nvSpPr>
          <p:cNvPr id="402638" name="Text Box 1230"/>
          <p:cNvSpPr txBox="1">
            <a:spLocks noChangeArrowheads="1"/>
          </p:cNvSpPr>
          <p:nvPr/>
        </p:nvSpPr>
        <p:spPr bwMode="auto">
          <a:xfrm>
            <a:off x="6557963" y="2614613"/>
            <a:ext cx="24003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00CC99"/>
                </a:solidFill>
              </a:rPr>
              <a:t>16 millones de Bautistas del Sur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31" grpId="0" animBg="1"/>
      <p:bldP spid="40263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02725" cy="6858000"/>
            <a:chOff x="0" y="0"/>
            <a:chExt cx="5734" cy="4320"/>
          </a:xfrm>
        </p:grpSpPr>
        <p:sp>
          <p:nvSpPr>
            <p:cNvPr id="86185" name="Rectangle 3"/>
            <p:cNvSpPr>
              <a:spLocks noChangeArrowheads="1"/>
            </p:cNvSpPr>
            <p:nvPr/>
          </p:nvSpPr>
          <p:spPr bwMode="auto">
            <a:xfrm>
              <a:off x="288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6" name="Rectangle 4"/>
            <p:cNvSpPr>
              <a:spLocks noChangeArrowheads="1"/>
            </p:cNvSpPr>
            <p:nvPr/>
          </p:nvSpPr>
          <p:spPr bwMode="auto">
            <a:xfrm>
              <a:off x="288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6187" name="Group 5"/>
            <p:cNvGrpSpPr>
              <a:grpSpLocks/>
            </p:cNvGrpSpPr>
            <p:nvPr/>
          </p:nvGrpSpPr>
          <p:grpSpPr bwMode="auto">
            <a:xfrm>
              <a:off x="2736" y="1870"/>
              <a:ext cx="432" cy="578"/>
              <a:chOff x="2736" y="1870"/>
              <a:chExt cx="432" cy="578"/>
            </a:xfrm>
          </p:grpSpPr>
          <p:sp>
            <p:nvSpPr>
              <p:cNvPr id="248147" name="Rectangle 6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48" name="Rectangle 7"/>
              <p:cNvSpPr>
                <a:spLocks noChangeArrowheads="1"/>
              </p:cNvSpPr>
              <p:nvPr/>
            </p:nvSpPr>
            <p:spPr bwMode="auto">
              <a:xfrm>
                <a:off x="2736" y="187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49" name="Rectangle 8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0" name="Rectangle 9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1" name="Rectangle 10"/>
              <p:cNvSpPr>
                <a:spLocks noChangeArrowheads="1"/>
              </p:cNvSpPr>
              <p:nvPr/>
            </p:nvSpPr>
            <p:spPr bwMode="auto">
              <a:xfrm>
                <a:off x="2880" y="187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2" name="Rectangle 11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3" name="Rectangle 1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4" name="Rectangle 13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55" name="Rectangle 14"/>
              <p:cNvSpPr>
                <a:spLocks noChangeArrowheads="1"/>
              </p:cNvSpPr>
              <p:nvPr/>
            </p:nvSpPr>
            <p:spPr bwMode="auto">
              <a:xfrm>
                <a:off x="2880" y="230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188" name="Group 15"/>
            <p:cNvGrpSpPr>
              <a:grpSpLocks/>
            </p:cNvGrpSpPr>
            <p:nvPr/>
          </p:nvGrpSpPr>
          <p:grpSpPr bwMode="auto">
            <a:xfrm>
              <a:off x="3720" y="1158"/>
              <a:ext cx="75" cy="150"/>
              <a:chOff x="3720" y="1158"/>
              <a:chExt cx="75" cy="150"/>
            </a:xfrm>
          </p:grpSpPr>
          <p:sp>
            <p:nvSpPr>
              <p:cNvPr id="248145" name="Rectangle 16"/>
              <p:cNvSpPr>
                <a:spLocks noChangeArrowheads="1"/>
              </p:cNvSpPr>
              <p:nvPr/>
            </p:nvSpPr>
            <p:spPr bwMode="auto">
              <a:xfrm>
                <a:off x="3723" y="1158"/>
                <a:ext cx="72" cy="14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146" name="Rectangle 17"/>
              <p:cNvSpPr>
                <a:spLocks noChangeArrowheads="1"/>
              </p:cNvSpPr>
              <p:nvPr/>
            </p:nvSpPr>
            <p:spPr bwMode="auto">
              <a:xfrm>
                <a:off x="3720" y="1231"/>
                <a:ext cx="36" cy="7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aseline="3000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6189" name="Rectangle 18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0" name="Rectangle 19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1" name="Rectangle 20"/>
            <p:cNvSpPr>
              <a:spLocks noChangeArrowheads="1"/>
            </p:cNvSpPr>
            <p:nvPr/>
          </p:nvSpPr>
          <p:spPr bwMode="auto">
            <a:xfrm>
              <a:off x="3330" y="1374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2" name="Rectangle 21"/>
            <p:cNvSpPr>
              <a:spLocks noChangeArrowheads="1"/>
            </p:cNvSpPr>
            <p:nvPr/>
          </p:nvSpPr>
          <p:spPr bwMode="auto">
            <a:xfrm>
              <a:off x="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3" name="Rectangle 22"/>
            <p:cNvSpPr>
              <a:spLocks noChangeArrowheads="1"/>
            </p:cNvSpPr>
            <p:nvPr/>
          </p:nvSpPr>
          <p:spPr bwMode="auto">
            <a:xfrm>
              <a:off x="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4" name="Rectangle 2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5" name="Rectangle 24"/>
            <p:cNvSpPr>
              <a:spLocks noChangeArrowheads="1"/>
            </p:cNvSpPr>
            <p:nvPr/>
          </p:nvSpPr>
          <p:spPr bwMode="auto">
            <a:xfrm>
              <a:off x="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6" name="Rectangle 25"/>
            <p:cNvSpPr>
              <a:spLocks noChangeArrowheads="1"/>
            </p:cNvSpPr>
            <p:nvPr/>
          </p:nvSpPr>
          <p:spPr bwMode="auto">
            <a:xfrm>
              <a:off x="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7" name="Rectangle 26"/>
            <p:cNvSpPr>
              <a:spLocks noChangeArrowheads="1"/>
            </p:cNvSpPr>
            <p:nvPr/>
          </p:nvSpPr>
          <p:spPr bwMode="auto">
            <a:xfrm>
              <a:off x="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8" name="Rectangle 27"/>
            <p:cNvSpPr>
              <a:spLocks noChangeArrowheads="1"/>
            </p:cNvSpPr>
            <p:nvPr/>
          </p:nvSpPr>
          <p:spPr bwMode="auto">
            <a:xfrm>
              <a:off x="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99" name="Rectangle 28"/>
            <p:cNvSpPr>
              <a:spLocks noChangeArrowheads="1"/>
            </p:cNvSpPr>
            <p:nvPr/>
          </p:nvSpPr>
          <p:spPr bwMode="auto">
            <a:xfrm>
              <a:off x="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0" name="Rectangle 29"/>
            <p:cNvSpPr>
              <a:spLocks noChangeArrowheads="1"/>
            </p:cNvSpPr>
            <p:nvPr/>
          </p:nvSpPr>
          <p:spPr bwMode="auto">
            <a:xfrm>
              <a:off x="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1" name="Rectangle 30"/>
            <p:cNvSpPr>
              <a:spLocks noChangeArrowheads="1"/>
            </p:cNvSpPr>
            <p:nvPr/>
          </p:nvSpPr>
          <p:spPr bwMode="auto">
            <a:xfrm>
              <a:off x="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2" name="Rectangle 31"/>
            <p:cNvSpPr>
              <a:spLocks noChangeArrowheads="1"/>
            </p:cNvSpPr>
            <p:nvPr/>
          </p:nvSpPr>
          <p:spPr bwMode="auto">
            <a:xfrm>
              <a:off x="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3" name="Rectangle 32"/>
            <p:cNvSpPr>
              <a:spLocks noChangeArrowheads="1"/>
            </p:cNvSpPr>
            <p:nvPr/>
          </p:nvSpPr>
          <p:spPr bwMode="auto">
            <a:xfrm>
              <a:off x="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4" name="Rectangle 33"/>
            <p:cNvSpPr>
              <a:spLocks noChangeArrowheads="1"/>
            </p:cNvSpPr>
            <p:nvPr/>
          </p:nvSpPr>
          <p:spPr bwMode="auto">
            <a:xfrm>
              <a:off x="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5" name="Rectangle 34"/>
            <p:cNvSpPr>
              <a:spLocks noChangeArrowheads="1"/>
            </p:cNvSpPr>
            <p:nvPr/>
          </p:nvSpPr>
          <p:spPr bwMode="auto">
            <a:xfrm>
              <a:off x="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6" name="Rectangle 35"/>
            <p:cNvSpPr>
              <a:spLocks noChangeArrowheads="1"/>
            </p:cNvSpPr>
            <p:nvPr/>
          </p:nvSpPr>
          <p:spPr bwMode="auto">
            <a:xfrm>
              <a:off x="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7" name="Rectangle 36"/>
            <p:cNvSpPr>
              <a:spLocks noChangeArrowheads="1"/>
            </p:cNvSpPr>
            <p:nvPr/>
          </p:nvSpPr>
          <p:spPr bwMode="auto">
            <a:xfrm>
              <a:off x="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8" name="Rectangle 37"/>
            <p:cNvSpPr>
              <a:spLocks noChangeArrowheads="1"/>
            </p:cNvSpPr>
            <p:nvPr/>
          </p:nvSpPr>
          <p:spPr bwMode="auto">
            <a:xfrm>
              <a:off x="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09" name="Rectangle 38"/>
            <p:cNvSpPr>
              <a:spLocks noChangeArrowheads="1"/>
            </p:cNvSpPr>
            <p:nvPr/>
          </p:nvSpPr>
          <p:spPr bwMode="auto">
            <a:xfrm>
              <a:off x="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0" name="Rectangle 39"/>
            <p:cNvSpPr>
              <a:spLocks noChangeArrowheads="1"/>
            </p:cNvSpPr>
            <p:nvPr/>
          </p:nvSpPr>
          <p:spPr bwMode="auto">
            <a:xfrm>
              <a:off x="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1" name="Rectangle 40"/>
            <p:cNvSpPr>
              <a:spLocks noChangeArrowheads="1"/>
            </p:cNvSpPr>
            <p:nvPr/>
          </p:nvSpPr>
          <p:spPr bwMode="auto">
            <a:xfrm>
              <a:off x="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2" name="Rectangle 41"/>
            <p:cNvSpPr>
              <a:spLocks noChangeArrowheads="1"/>
            </p:cNvSpPr>
            <p:nvPr/>
          </p:nvSpPr>
          <p:spPr bwMode="auto">
            <a:xfrm>
              <a:off x="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3" name="Rectangle 42"/>
            <p:cNvSpPr>
              <a:spLocks noChangeArrowheads="1"/>
            </p:cNvSpPr>
            <p:nvPr/>
          </p:nvSpPr>
          <p:spPr bwMode="auto">
            <a:xfrm>
              <a:off x="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4" name="Rectangle 43"/>
            <p:cNvSpPr>
              <a:spLocks noChangeArrowheads="1"/>
            </p:cNvSpPr>
            <p:nvPr/>
          </p:nvSpPr>
          <p:spPr bwMode="auto">
            <a:xfrm>
              <a:off x="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5" name="Rectangle 44"/>
            <p:cNvSpPr>
              <a:spLocks noChangeArrowheads="1"/>
            </p:cNvSpPr>
            <p:nvPr/>
          </p:nvSpPr>
          <p:spPr bwMode="auto">
            <a:xfrm>
              <a:off x="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6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7" name="Rectangle 46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8" name="Rectangle 47"/>
            <p:cNvSpPr>
              <a:spLocks noChangeArrowheads="1"/>
            </p:cNvSpPr>
            <p:nvPr/>
          </p:nvSpPr>
          <p:spPr bwMode="auto">
            <a:xfrm>
              <a:off x="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19" name="Rectangle 48"/>
            <p:cNvSpPr>
              <a:spLocks noChangeArrowheads="1"/>
            </p:cNvSpPr>
            <p:nvPr/>
          </p:nvSpPr>
          <p:spPr bwMode="auto">
            <a:xfrm>
              <a:off x="1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0" name="Rectangle 49"/>
            <p:cNvSpPr>
              <a:spLocks noChangeArrowheads="1"/>
            </p:cNvSpPr>
            <p:nvPr/>
          </p:nvSpPr>
          <p:spPr bwMode="auto">
            <a:xfrm>
              <a:off x="1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1" name="Rectangle 50"/>
            <p:cNvSpPr>
              <a:spLocks noChangeArrowheads="1"/>
            </p:cNvSpPr>
            <p:nvPr/>
          </p:nvSpPr>
          <p:spPr bwMode="auto">
            <a:xfrm>
              <a:off x="1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2" name="Rectangle 51"/>
            <p:cNvSpPr>
              <a:spLocks noChangeArrowheads="1"/>
            </p:cNvSpPr>
            <p:nvPr/>
          </p:nvSpPr>
          <p:spPr bwMode="auto">
            <a:xfrm>
              <a:off x="1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3" name="Rectangle 52"/>
            <p:cNvSpPr>
              <a:spLocks noChangeArrowheads="1"/>
            </p:cNvSpPr>
            <p:nvPr/>
          </p:nvSpPr>
          <p:spPr bwMode="auto">
            <a:xfrm>
              <a:off x="1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4" name="Rectangle 53"/>
            <p:cNvSpPr>
              <a:spLocks noChangeArrowheads="1"/>
            </p:cNvSpPr>
            <p:nvPr/>
          </p:nvSpPr>
          <p:spPr bwMode="auto">
            <a:xfrm>
              <a:off x="1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5" name="Rectangle 54"/>
            <p:cNvSpPr>
              <a:spLocks noChangeArrowheads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6" name="Rectangle 55"/>
            <p:cNvSpPr>
              <a:spLocks noChangeArrowheads="1"/>
            </p:cNvSpPr>
            <p:nvPr/>
          </p:nvSpPr>
          <p:spPr bwMode="auto">
            <a:xfrm>
              <a:off x="1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7" name="Rectangle 56"/>
            <p:cNvSpPr>
              <a:spLocks noChangeArrowheads="1"/>
            </p:cNvSpPr>
            <p:nvPr/>
          </p:nvSpPr>
          <p:spPr bwMode="auto">
            <a:xfrm>
              <a:off x="1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8" name="Rectangle 57"/>
            <p:cNvSpPr>
              <a:spLocks noChangeArrowheads="1"/>
            </p:cNvSpPr>
            <p:nvPr/>
          </p:nvSpPr>
          <p:spPr bwMode="auto">
            <a:xfrm>
              <a:off x="1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29" name="Rectangle 58"/>
            <p:cNvSpPr>
              <a:spLocks noChangeArrowheads="1"/>
            </p:cNvSpPr>
            <p:nvPr/>
          </p:nvSpPr>
          <p:spPr bwMode="auto">
            <a:xfrm>
              <a:off x="1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0" name="Rectangle 59"/>
            <p:cNvSpPr>
              <a:spLocks noChangeArrowheads="1"/>
            </p:cNvSpPr>
            <p:nvPr/>
          </p:nvSpPr>
          <p:spPr bwMode="auto">
            <a:xfrm>
              <a:off x="1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1" name="Rectangle 60"/>
            <p:cNvSpPr>
              <a:spLocks noChangeArrowheads="1"/>
            </p:cNvSpPr>
            <p:nvPr/>
          </p:nvSpPr>
          <p:spPr bwMode="auto">
            <a:xfrm>
              <a:off x="1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2" name="Rectangle 61"/>
            <p:cNvSpPr>
              <a:spLocks noChangeArrowheads="1"/>
            </p:cNvSpPr>
            <p:nvPr/>
          </p:nvSpPr>
          <p:spPr bwMode="auto">
            <a:xfrm>
              <a:off x="1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3" name="Rectangle 62"/>
            <p:cNvSpPr>
              <a:spLocks noChangeArrowheads="1"/>
            </p:cNvSpPr>
            <p:nvPr/>
          </p:nvSpPr>
          <p:spPr bwMode="auto">
            <a:xfrm>
              <a:off x="1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4" name="Rectangle 63"/>
            <p:cNvSpPr>
              <a:spLocks noChangeArrowheads="1"/>
            </p:cNvSpPr>
            <p:nvPr/>
          </p:nvSpPr>
          <p:spPr bwMode="auto">
            <a:xfrm>
              <a:off x="1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5" name="Rectangle 64"/>
            <p:cNvSpPr>
              <a:spLocks noChangeArrowheads="1"/>
            </p:cNvSpPr>
            <p:nvPr/>
          </p:nvSpPr>
          <p:spPr bwMode="auto">
            <a:xfrm>
              <a:off x="1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6" name="Rectangle 65"/>
            <p:cNvSpPr>
              <a:spLocks noChangeArrowheads="1"/>
            </p:cNvSpPr>
            <p:nvPr/>
          </p:nvSpPr>
          <p:spPr bwMode="auto">
            <a:xfrm>
              <a:off x="1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7" name="Rectangle 66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8" name="Rectangle 67"/>
            <p:cNvSpPr>
              <a:spLocks noChangeArrowheads="1"/>
            </p:cNvSpPr>
            <p:nvPr/>
          </p:nvSpPr>
          <p:spPr bwMode="auto">
            <a:xfrm>
              <a:off x="1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39" name="Rectangle 68"/>
            <p:cNvSpPr>
              <a:spLocks noChangeArrowheads="1"/>
            </p:cNvSpPr>
            <p:nvPr/>
          </p:nvSpPr>
          <p:spPr bwMode="auto">
            <a:xfrm>
              <a:off x="1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0" name="Rectangle 69"/>
            <p:cNvSpPr>
              <a:spLocks noChangeArrowheads="1"/>
            </p:cNvSpPr>
            <p:nvPr/>
          </p:nvSpPr>
          <p:spPr bwMode="auto">
            <a:xfrm>
              <a:off x="1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1" name="Rectangle 70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2" name="Rectangle 71"/>
            <p:cNvSpPr>
              <a:spLocks noChangeArrowheads="1"/>
            </p:cNvSpPr>
            <p:nvPr/>
          </p:nvSpPr>
          <p:spPr bwMode="auto">
            <a:xfrm>
              <a:off x="1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3" name="Rectangle 72"/>
            <p:cNvSpPr>
              <a:spLocks noChangeArrowheads="1"/>
            </p:cNvSpPr>
            <p:nvPr/>
          </p:nvSpPr>
          <p:spPr bwMode="auto">
            <a:xfrm>
              <a:off x="1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4" name="Rectangle 73"/>
            <p:cNvSpPr>
              <a:spLocks noChangeArrowheads="1"/>
            </p:cNvSpPr>
            <p:nvPr/>
          </p:nvSpPr>
          <p:spPr bwMode="auto">
            <a:xfrm>
              <a:off x="1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5" name="Rectangle 74"/>
            <p:cNvSpPr>
              <a:spLocks noChangeArrowheads="1"/>
            </p:cNvSpPr>
            <p:nvPr/>
          </p:nvSpPr>
          <p:spPr bwMode="auto">
            <a:xfrm>
              <a:off x="1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6" name="Rectangle 75"/>
            <p:cNvSpPr>
              <a:spLocks noChangeArrowheads="1"/>
            </p:cNvSpPr>
            <p:nvPr/>
          </p:nvSpPr>
          <p:spPr bwMode="auto">
            <a:xfrm>
              <a:off x="2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7" name="Rectangle 76"/>
            <p:cNvSpPr>
              <a:spLocks noChangeArrowheads="1"/>
            </p:cNvSpPr>
            <p:nvPr/>
          </p:nvSpPr>
          <p:spPr bwMode="auto">
            <a:xfrm>
              <a:off x="2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8" name="Rectangle 77"/>
            <p:cNvSpPr>
              <a:spLocks noChangeArrowheads="1"/>
            </p:cNvSpPr>
            <p:nvPr/>
          </p:nvSpPr>
          <p:spPr bwMode="auto">
            <a:xfrm>
              <a:off x="2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49" name="Rectangle 78"/>
            <p:cNvSpPr>
              <a:spLocks noChangeArrowheads="1"/>
            </p:cNvSpPr>
            <p:nvPr/>
          </p:nvSpPr>
          <p:spPr bwMode="auto">
            <a:xfrm>
              <a:off x="2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0" name="Rectangle 79"/>
            <p:cNvSpPr>
              <a:spLocks noChangeArrowheads="1"/>
            </p:cNvSpPr>
            <p:nvPr/>
          </p:nvSpPr>
          <p:spPr bwMode="auto">
            <a:xfrm>
              <a:off x="2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1" name="Rectangle 80"/>
            <p:cNvSpPr>
              <a:spLocks noChangeArrowheads="1"/>
            </p:cNvSpPr>
            <p:nvPr/>
          </p:nvSpPr>
          <p:spPr bwMode="auto">
            <a:xfrm>
              <a:off x="2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2" name="Rectangle 81"/>
            <p:cNvSpPr>
              <a:spLocks noChangeArrowheads="1"/>
            </p:cNvSpPr>
            <p:nvPr/>
          </p:nvSpPr>
          <p:spPr bwMode="auto">
            <a:xfrm>
              <a:off x="2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3" name="Rectangle 82"/>
            <p:cNvSpPr>
              <a:spLocks noChangeArrowheads="1"/>
            </p:cNvSpPr>
            <p:nvPr/>
          </p:nvSpPr>
          <p:spPr bwMode="auto">
            <a:xfrm>
              <a:off x="2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4" name="Rectangle 83"/>
            <p:cNvSpPr>
              <a:spLocks noChangeArrowheads="1"/>
            </p:cNvSpPr>
            <p:nvPr/>
          </p:nvSpPr>
          <p:spPr bwMode="auto">
            <a:xfrm>
              <a:off x="2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5" name="Rectangle 84"/>
            <p:cNvSpPr>
              <a:spLocks noChangeArrowheads="1"/>
            </p:cNvSpPr>
            <p:nvPr/>
          </p:nvSpPr>
          <p:spPr bwMode="auto">
            <a:xfrm>
              <a:off x="2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6" name="Rectangle 85"/>
            <p:cNvSpPr>
              <a:spLocks noChangeArrowheads="1"/>
            </p:cNvSpPr>
            <p:nvPr/>
          </p:nvSpPr>
          <p:spPr bwMode="auto">
            <a:xfrm>
              <a:off x="2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7" name="Rectangle 86"/>
            <p:cNvSpPr>
              <a:spLocks noChangeArrowheads="1"/>
            </p:cNvSpPr>
            <p:nvPr/>
          </p:nvSpPr>
          <p:spPr bwMode="auto">
            <a:xfrm>
              <a:off x="2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8" name="Rectangle 87"/>
            <p:cNvSpPr>
              <a:spLocks noChangeArrowheads="1"/>
            </p:cNvSpPr>
            <p:nvPr/>
          </p:nvSpPr>
          <p:spPr bwMode="auto">
            <a:xfrm>
              <a:off x="2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59" name="Rectangle 88"/>
            <p:cNvSpPr>
              <a:spLocks noChangeArrowheads="1"/>
            </p:cNvSpPr>
            <p:nvPr/>
          </p:nvSpPr>
          <p:spPr bwMode="auto">
            <a:xfrm>
              <a:off x="2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0" name="Rectangle 89"/>
            <p:cNvSpPr>
              <a:spLocks noChangeArrowheads="1"/>
            </p:cNvSpPr>
            <p:nvPr/>
          </p:nvSpPr>
          <p:spPr bwMode="auto">
            <a:xfrm>
              <a:off x="2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1" name="Rectangle 90"/>
            <p:cNvSpPr>
              <a:spLocks noChangeArrowheads="1"/>
            </p:cNvSpPr>
            <p:nvPr/>
          </p:nvSpPr>
          <p:spPr bwMode="auto">
            <a:xfrm>
              <a:off x="2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2" name="Rectangle 91"/>
            <p:cNvSpPr>
              <a:spLocks noChangeArrowheads="1"/>
            </p:cNvSpPr>
            <p:nvPr/>
          </p:nvSpPr>
          <p:spPr bwMode="auto">
            <a:xfrm>
              <a:off x="2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3" name="Rectangle 92"/>
            <p:cNvSpPr>
              <a:spLocks noChangeArrowheads="1"/>
            </p:cNvSpPr>
            <p:nvPr/>
          </p:nvSpPr>
          <p:spPr bwMode="auto">
            <a:xfrm>
              <a:off x="2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4" name="Rectangle 93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5" name="Rectangle 94"/>
            <p:cNvSpPr>
              <a:spLocks noChangeArrowheads="1"/>
            </p:cNvSpPr>
            <p:nvPr/>
          </p:nvSpPr>
          <p:spPr bwMode="auto">
            <a:xfrm>
              <a:off x="2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6" name="Rectangle 95"/>
            <p:cNvSpPr>
              <a:spLocks noChangeArrowheads="1"/>
            </p:cNvSpPr>
            <p:nvPr/>
          </p:nvSpPr>
          <p:spPr bwMode="auto">
            <a:xfrm>
              <a:off x="2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7" name="Rectangle 96"/>
            <p:cNvSpPr>
              <a:spLocks noChangeArrowheads="1"/>
            </p:cNvSpPr>
            <p:nvPr/>
          </p:nvSpPr>
          <p:spPr bwMode="auto">
            <a:xfrm>
              <a:off x="2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8" name="Rectangle 97"/>
            <p:cNvSpPr>
              <a:spLocks noChangeArrowheads="1"/>
            </p:cNvSpPr>
            <p:nvPr/>
          </p:nvSpPr>
          <p:spPr bwMode="auto">
            <a:xfrm>
              <a:off x="2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69" name="Rectangle 98"/>
            <p:cNvSpPr>
              <a:spLocks noChangeArrowheads="1"/>
            </p:cNvSpPr>
            <p:nvPr/>
          </p:nvSpPr>
          <p:spPr bwMode="auto">
            <a:xfrm>
              <a:off x="2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0" name="Rectangle 99"/>
            <p:cNvSpPr>
              <a:spLocks noChangeArrowheads="1"/>
            </p:cNvSpPr>
            <p:nvPr/>
          </p:nvSpPr>
          <p:spPr bwMode="auto">
            <a:xfrm>
              <a:off x="2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1" name="Rectangle 100"/>
            <p:cNvSpPr>
              <a:spLocks noChangeArrowheads="1"/>
            </p:cNvSpPr>
            <p:nvPr/>
          </p:nvSpPr>
          <p:spPr bwMode="auto">
            <a:xfrm>
              <a:off x="2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2" name="Rectangle 101"/>
            <p:cNvSpPr>
              <a:spLocks noChangeArrowheads="1"/>
            </p:cNvSpPr>
            <p:nvPr/>
          </p:nvSpPr>
          <p:spPr bwMode="auto">
            <a:xfrm>
              <a:off x="2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3" name="Rectangle 102"/>
            <p:cNvSpPr>
              <a:spLocks noChangeArrowheads="1"/>
            </p:cNvSpPr>
            <p:nvPr/>
          </p:nvSpPr>
          <p:spPr bwMode="auto">
            <a:xfrm>
              <a:off x="4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4" name="Rectangle 103"/>
            <p:cNvSpPr>
              <a:spLocks noChangeArrowheads="1"/>
            </p:cNvSpPr>
            <p:nvPr/>
          </p:nvSpPr>
          <p:spPr bwMode="auto">
            <a:xfrm>
              <a:off x="4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5" name="Rectangle 104"/>
            <p:cNvSpPr>
              <a:spLocks noChangeArrowheads="1"/>
            </p:cNvSpPr>
            <p:nvPr/>
          </p:nvSpPr>
          <p:spPr bwMode="auto">
            <a:xfrm>
              <a:off x="4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6" name="Rectangle 105"/>
            <p:cNvSpPr>
              <a:spLocks noChangeArrowheads="1"/>
            </p:cNvSpPr>
            <p:nvPr/>
          </p:nvSpPr>
          <p:spPr bwMode="auto">
            <a:xfrm>
              <a:off x="4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7" name="Rectangle 106"/>
            <p:cNvSpPr>
              <a:spLocks noChangeArrowheads="1"/>
            </p:cNvSpPr>
            <p:nvPr/>
          </p:nvSpPr>
          <p:spPr bwMode="auto">
            <a:xfrm>
              <a:off x="4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8" name="Rectangle 107"/>
            <p:cNvSpPr>
              <a:spLocks noChangeArrowheads="1"/>
            </p:cNvSpPr>
            <p:nvPr/>
          </p:nvSpPr>
          <p:spPr bwMode="auto">
            <a:xfrm>
              <a:off x="4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79" name="Rectangle 108"/>
            <p:cNvSpPr>
              <a:spLocks noChangeArrowheads="1"/>
            </p:cNvSpPr>
            <p:nvPr/>
          </p:nvSpPr>
          <p:spPr bwMode="auto">
            <a:xfrm>
              <a:off x="4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0" name="Rectangle 109"/>
            <p:cNvSpPr>
              <a:spLocks noChangeArrowheads="1"/>
            </p:cNvSpPr>
            <p:nvPr/>
          </p:nvSpPr>
          <p:spPr bwMode="auto">
            <a:xfrm>
              <a:off x="4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1" name="Rectangle 110"/>
            <p:cNvSpPr>
              <a:spLocks noChangeArrowheads="1"/>
            </p:cNvSpPr>
            <p:nvPr/>
          </p:nvSpPr>
          <p:spPr bwMode="auto">
            <a:xfrm>
              <a:off x="4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2" name="Rectangle 111"/>
            <p:cNvSpPr>
              <a:spLocks noChangeArrowheads="1"/>
            </p:cNvSpPr>
            <p:nvPr/>
          </p:nvSpPr>
          <p:spPr bwMode="auto">
            <a:xfrm>
              <a:off x="4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3" name="Rectangle 112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4" name="Rectangle 113"/>
            <p:cNvSpPr>
              <a:spLocks noChangeArrowheads="1"/>
            </p:cNvSpPr>
            <p:nvPr/>
          </p:nvSpPr>
          <p:spPr bwMode="auto">
            <a:xfrm>
              <a:off x="4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5" name="Rectangle 114"/>
            <p:cNvSpPr>
              <a:spLocks noChangeArrowheads="1"/>
            </p:cNvSpPr>
            <p:nvPr/>
          </p:nvSpPr>
          <p:spPr bwMode="auto">
            <a:xfrm>
              <a:off x="4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6" name="Rectangle 115"/>
            <p:cNvSpPr>
              <a:spLocks noChangeArrowheads="1"/>
            </p:cNvSpPr>
            <p:nvPr/>
          </p:nvSpPr>
          <p:spPr bwMode="auto">
            <a:xfrm>
              <a:off x="4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7" name="Rectangle 116"/>
            <p:cNvSpPr>
              <a:spLocks noChangeArrowheads="1"/>
            </p:cNvSpPr>
            <p:nvPr/>
          </p:nvSpPr>
          <p:spPr bwMode="auto">
            <a:xfrm>
              <a:off x="4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8" name="Rectangle 117"/>
            <p:cNvSpPr>
              <a:spLocks noChangeArrowheads="1"/>
            </p:cNvSpPr>
            <p:nvPr/>
          </p:nvSpPr>
          <p:spPr bwMode="auto">
            <a:xfrm>
              <a:off x="4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89" name="Rectangle 118"/>
            <p:cNvSpPr>
              <a:spLocks noChangeArrowheads="1"/>
            </p:cNvSpPr>
            <p:nvPr/>
          </p:nvSpPr>
          <p:spPr bwMode="auto">
            <a:xfrm>
              <a:off x="4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0" name="Rectangle 119"/>
            <p:cNvSpPr>
              <a:spLocks noChangeArrowheads="1"/>
            </p:cNvSpPr>
            <p:nvPr/>
          </p:nvSpPr>
          <p:spPr bwMode="auto">
            <a:xfrm>
              <a:off x="4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1" name="Rectangle 120"/>
            <p:cNvSpPr>
              <a:spLocks noChangeArrowheads="1"/>
            </p:cNvSpPr>
            <p:nvPr/>
          </p:nvSpPr>
          <p:spPr bwMode="auto">
            <a:xfrm>
              <a:off x="4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2" name="Rectangle 121"/>
            <p:cNvSpPr>
              <a:spLocks noChangeArrowheads="1"/>
            </p:cNvSpPr>
            <p:nvPr/>
          </p:nvSpPr>
          <p:spPr bwMode="auto">
            <a:xfrm>
              <a:off x="4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3" name="Rectangle 122"/>
            <p:cNvSpPr>
              <a:spLocks noChangeArrowheads="1"/>
            </p:cNvSpPr>
            <p:nvPr/>
          </p:nvSpPr>
          <p:spPr bwMode="auto">
            <a:xfrm>
              <a:off x="4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4" name="Rectangle 123"/>
            <p:cNvSpPr>
              <a:spLocks noChangeArrowheads="1"/>
            </p:cNvSpPr>
            <p:nvPr/>
          </p:nvSpPr>
          <p:spPr bwMode="auto">
            <a:xfrm>
              <a:off x="4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5" name="Rectangle 124"/>
            <p:cNvSpPr>
              <a:spLocks noChangeArrowheads="1"/>
            </p:cNvSpPr>
            <p:nvPr/>
          </p:nvSpPr>
          <p:spPr bwMode="auto">
            <a:xfrm>
              <a:off x="4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6" name="Rectangle 125"/>
            <p:cNvSpPr>
              <a:spLocks noChangeArrowheads="1"/>
            </p:cNvSpPr>
            <p:nvPr/>
          </p:nvSpPr>
          <p:spPr bwMode="auto">
            <a:xfrm>
              <a:off x="4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7" name="Rectangle 126"/>
            <p:cNvSpPr>
              <a:spLocks noChangeArrowheads="1"/>
            </p:cNvSpPr>
            <p:nvPr/>
          </p:nvSpPr>
          <p:spPr bwMode="auto">
            <a:xfrm>
              <a:off x="4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8" name="Rectangle 127"/>
            <p:cNvSpPr>
              <a:spLocks noChangeArrowheads="1"/>
            </p:cNvSpPr>
            <p:nvPr/>
          </p:nvSpPr>
          <p:spPr bwMode="auto">
            <a:xfrm>
              <a:off x="4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299" name="Rectangle 128"/>
            <p:cNvSpPr>
              <a:spLocks noChangeArrowheads="1"/>
            </p:cNvSpPr>
            <p:nvPr/>
          </p:nvSpPr>
          <p:spPr bwMode="auto">
            <a:xfrm>
              <a:off x="4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0" name="Rectangle 129"/>
            <p:cNvSpPr>
              <a:spLocks noChangeArrowheads="1"/>
            </p:cNvSpPr>
            <p:nvPr/>
          </p:nvSpPr>
          <p:spPr bwMode="auto">
            <a:xfrm>
              <a:off x="5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1" name="Rectangle 130"/>
            <p:cNvSpPr>
              <a:spLocks noChangeArrowheads="1"/>
            </p:cNvSpPr>
            <p:nvPr/>
          </p:nvSpPr>
          <p:spPr bwMode="auto">
            <a:xfrm>
              <a:off x="5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2" name="Rectangle 131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3" name="Rectangle 132"/>
            <p:cNvSpPr>
              <a:spLocks noChangeArrowheads="1"/>
            </p:cNvSpPr>
            <p:nvPr/>
          </p:nvSpPr>
          <p:spPr bwMode="auto">
            <a:xfrm>
              <a:off x="5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4" name="Rectangle 133"/>
            <p:cNvSpPr>
              <a:spLocks noChangeArrowheads="1"/>
            </p:cNvSpPr>
            <p:nvPr/>
          </p:nvSpPr>
          <p:spPr bwMode="auto">
            <a:xfrm>
              <a:off x="5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5" name="Rectangle 134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6" name="Rectangle 135"/>
            <p:cNvSpPr>
              <a:spLocks noChangeArrowheads="1"/>
            </p:cNvSpPr>
            <p:nvPr/>
          </p:nvSpPr>
          <p:spPr bwMode="auto">
            <a:xfrm>
              <a:off x="5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7" name="Rectangle 136"/>
            <p:cNvSpPr>
              <a:spLocks noChangeArrowheads="1"/>
            </p:cNvSpPr>
            <p:nvPr/>
          </p:nvSpPr>
          <p:spPr bwMode="auto">
            <a:xfrm>
              <a:off x="5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8" name="Rectangle 137"/>
            <p:cNvSpPr>
              <a:spLocks noChangeArrowheads="1"/>
            </p:cNvSpPr>
            <p:nvPr/>
          </p:nvSpPr>
          <p:spPr bwMode="auto">
            <a:xfrm>
              <a:off x="5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09" name="Rectangle 138"/>
            <p:cNvSpPr>
              <a:spLocks noChangeArrowheads="1"/>
            </p:cNvSpPr>
            <p:nvPr/>
          </p:nvSpPr>
          <p:spPr bwMode="auto">
            <a:xfrm>
              <a:off x="5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0" name="Rectangle 139"/>
            <p:cNvSpPr>
              <a:spLocks noChangeArrowheads="1"/>
            </p:cNvSpPr>
            <p:nvPr/>
          </p:nvSpPr>
          <p:spPr bwMode="auto">
            <a:xfrm>
              <a:off x="5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1" name="Rectangle 140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2" name="Rectangle 141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3" name="Rectangle 142"/>
            <p:cNvSpPr>
              <a:spLocks noChangeArrowheads="1"/>
            </p:cNvSpPr>
            <p:nvPr/>
          </p:nvSpPr>
          <p:spPr bwMode="auto">
            <a:xfrm>
              <a:off x="5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4" name="Rectangle 143"/>
            <p:cNvSpPr>
              <a:spLocks noChangeArrowheads="1"/>
            </p:cNvSpPr>
            <p:nvPr/>
          </p:nvSpPr>
          <p:spPr bwMode="auto">
            <a:xfrm>
              <a:off x="5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5" name="Rectangle 144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6" name="Rectangle 145"/>
            <p:cNvSpPr>
              <a:spLocks noChangeArrowheads="1"/>
            </p:cNvSpPr>
            <p:nvPr/>
          </p:nvSpPr>
          <p:spPr bwMode="auto">
            <a:xfrm>
              <a:off x="5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7" name="Rectangle 146"/>
            <p:cNvSpPr>
              <a:spLocks noChangeArrowheads="1"/>
            </p:cNvSpPr>
            <p:nvPr/>
          </p:nvSpPr>
          <p:spPr bwMode="auto">
            <a:xfrm>
              <a:off x="5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8" name="Rectangle 147"/>
            <p:cNvSpPr>
              <a:spLocks noChangeArrowheads="1"/>
            </p:cNvSpPr>
            <p:nvPr/>
          </p:nvSpPr>
          <p:spPr bwMode="auto">
            <a:xfrm>
              <a:off x="5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19" name="Rectangle 14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0" name="Rectangle 149"/>
            <p:cNvSpPr>
              <a:spLocks noChangeArrowheads="1"/>
            </p:cNvSpPr>
            <p:nvPr/>
          </p:nvSpPr>
          <p:spPr bwMode="auto">
            <a:xfrm>
              <a:off x="5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1" name="Rectangle 150"/>
            <p:cNvSpPr>
              <a:spLocks noChangeArrowheads="1"/>
            </p:cNvSpPr>
            <p:nvPr/>
          </p:nvSpPr>
          <p:spPr bwMode="auto">
            <a:xfrm>
              <a:off x="5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2" name="Rectangle 151"/>
            <p:cNvSpPr>
              <a:spLocks noChangeArrowheads="1"/>
            </p:cNvSpPr>
            <p:nvPr/>
          </p:nvSpPr>
          <p:spPr bwMode="auto">
            <a:xfrm>
              <a:off x="5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3" name="Rectangle 152"/>
            <p:cNvSpPr>
              <a:spLocks noChangeArrowheads="1"/>
            </p:cNvSpPr>
            <p:nvPr/>
          </p:nvSpPr>
          <p:spPr bwMode="auto">
            <a:xfrm>
              <a:off x="5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4" name="Rectangle 153"/>
            <p:cNvSpPr>
              <a:spLocks noChangeArrowheads="1"/>
            </p:cNvSpPr>
            <p:nvPr/>
          </p:nvSpPr>
          <p:spPr bwMode="auto">
            <a:xfrm>
              <a:off x="5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5" name="Rectangle 154"/>
            <p:cNvSpPr>
              <a:spLocks noChangeArrowheads="1"/>
            </p:cNvSpPr>
            <p:nvPr/>
          </p:nvSpPr>
          <p:spPr bwMode="auto">
            <a:xfrm>
              <a:off x="5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6" name="Rectangle 155"/>
            <p:cNvSpPr>
              <a:spLocks noChangeArrowheads="1"/>
            </p:cNvSpPr>
            <p:nvPr/>
          </p:nvSpPr>
          <p:spPr bwMode="auto">
            <a:xfrm>
              <a:off x="5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7" name="Rectangle 156"/>
            <p:cNvSpPr>
              <a:spLocks noChangeArrowheads="1"/>
            </p:cNvSpPr>
            <p:nvPr/>
          </p:nvSpPr>
          <p:spPr bwMode="auto">
            <a:xfrm>
              <a:off x="72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8" name="Rectangle 157"/>
            <p:cNvSpPr>
              <a:spLocks noChangeArrowheads="1"/>
            </p:cNvSpPr>
            <p:nvPr/>
          </p:nvSpPr>
          <p:spPr bwMode="auto">
            <a:xfrm>
              <a:off x="72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9" name="Rectangle 158"/>
            <p:cNvSpPr>
              <a:spLocks noChangeArrowheads="1"/>
            </p:cNvSpPr>
            <p:nvPr/>
          </p:nvSpPr>
          <p:spPr bwMode="auto">
            <a:xfrm>
              <a:off x="72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0" name="Rectangle 159"/>
            <p:cNvSpPr>
              <a:spLocks noChangeArrowheads="1"/>
            </p:cNvSpPr>
            <p:nvPr/>
          </p:nvSpPr>
          <p:spPr bwMode="auto">
            <a:xfrm>
              <a:off x="72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1" name="Rectangle 160"/>
            <p:cNvSpPr>
              <a:spLocks noChangeArrowheads="1"/>
            </p:cNvSpPr>
            <p:nvPr/>
          </p:nvSpPr>
          <p:spPr bwMode="auto">
            <a:xfrm>
              <a:off x="72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2" name="Rectangle 161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3" name="Rectangle 162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4" name="Rectangle 163"/>
            <p:cNvSpPr>
              <a:spLocks noChangeArrowheads="1"/>
            </p:cNvSpPr>
            <p:nvPr/>
          </p:nvSpPr>
          <p:spPr bwMode="auto">
            <a:xfrm>
              <a:off x="72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5" name="Rectangle 164"/>
            <p:cNvSpPr>
              <a:spLocks noChangeArrowheads="1"/>
            </p:cNvSpPr>
            <p:nvPr/>
          </p:nvSpPr>
          <p:spPr bwMode="auto">
            <a:xfrm>
              <a:off x="72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6" name="Rectangle 165"/>
            <p:cNvSpPr>
              <a:spLocks noChangeArrowheads="1"/>
            </p:cNvSpPr>
            <p:nvPr/>
          </p:nvSpPr>
          <p:spPr bwMode="auto">
            <a:xfrm>
              <a:off x="72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7" name="Rectangle 166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8" name="Rectangle 167"/>
            <p:cNvSpPr>
              <a:spLocks noChangeArrowheads="1"/>
            </p:cNvSpPr>
            <p:nvPr/>
          </p:nvSpPr>
          <p:spPr bwMode="auto">
            <a:xfrm>
              <a:off x="72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9" name="Rectangle 168"/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0" name="Rectangle 169"/>
            <p:cNvSpPr>
              <a:spLocks noChangeArrowheads="1"/>
            </p:cNvSpPr>
            <p:nvPr/>
          </p:nvSpPr>
          <p:spPr bwMode="auto">
            <a:xfrm>
              <a:off x="72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1" name="Rectangle 170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2" name="Rectangle 171"/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3" name="Rectangle 172"/>
            <p:cNvSpPr>
              <a:spLocks noChangeArrowheads="1"/>
            </p:cNvSpPr>
            <p:nvPr/>
          </p:nvSpPr>
          <p:spPr bwMode="auto">
            <a:xfrm>
              <a:off x="72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4" name="Rectangle 173"/>
            <p:cNvSpPr>
              <a:spLocks noChangeArrowheads="1"/>
            </p:cNvSpPr>
            <p:nvPr/>
          </p:nvSpPr>
          <p:spPr bwMode="auto">
            <a:xfrm>
              <a:off x="72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5" name="Rectangle 174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6" name="Rectangle 175"/>
            <p:cNvSpPr>
              <a:spLocks noChangeArrowheads="1"/>
            </p:cNvSpPr>
            <p:nvPr/>
          </p:nvSpPr>
          <p:spPr bwMode="auto">
            <a:xfrm>
              <a:off x="72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7" name="Rectangle 176"/>
            <p:cNvSpPr>
              <a:spLocks noChangeArrowheads="1"/>
            </p:cNvSpPr>
            <p:nvPr/>
          </p:nvSpPr>
          <p:spPr bwMode="auto">
            <a:xfrm>
              <a:off x="72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8" name="Rectangle 177"/>
            <p:cNvSpPr>
              <a:spLocks noChangeArrowheads="1"/>
            </p:cNvSpPr>
            <p:nvPr/>
          </p:nvSpPr>
          <p:spPr bwMode="auto">
            <a:xfrm>
              <a:off x="72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49" name="Rectangle 178"/>
            <p:cNvSpPr>
              <a:spLocks noChangeArrowheads="1"/>
            </p:cNvSpPr>
            <p:nvPr/>
          </p:nvSpPr>
          <p:spPr bwMode="auto">
            <a:xfrm>
              <a:off x="72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0" name="Rectangle 179"/>
            <p:cNvSpPr>
              <a:spLocks noChangeArrowheads="1"/>
            </p:cNvSpPr>
            <p:nvPr/>
          </p:nvSpPr>
          <p:spPr bwMode="auto">
            <a:xfrm>
              <a:off x="72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1" name="Rectangle 180"/>
            <p:cNvSpPr>
              <a:spLocks noChangeArrowheads="1"/>
            </p:cNvSpPr>
            <p:nvPr/>
          </p:nvSpPr>
          <p:spPr bwMode="auto">
            <a:xfrm>
              <a:off x="72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2" name="Rectangle 181"/>
            <p:cNvSpPr>
              <a:spLocks noChangeArrowheads="1"/>
            </p:cNvSpPr>
            <p:nvPr/>
          </p:nvSpPr>
          <p:spPr bwMode="auto">
            <a:xfrm>
              <a:off x="72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3" name="Rectangle 182"/>
            <p:cNvSpPr>
              <a:spLocks noChangeArrowheads="1"/>
            </p:cNvSpPr>
            <p:nvPr/>
          </p:nvSpPr>
          <p:spPr bwMode="auto">
            <a:xfrm>
              <a:off x="72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4" name="Rectangle 183"/>
            <p:cNvSpPr>
              <a:spLocks noChangeArrowheads="1"/>
            </p:cNvSpPr>
            <p:nvPr/>
          </p:nvSpPr>
          <p:spPr bwMode="auto">
            <a:xfrm>
              <a:off x="86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5" name="Rectangle 184"/>
            <p:cNvSpPr>
              <a:spLocks noChangeArrowheads="1"/>
            </p:cNvSpPr>
            <p:nvPr/>
          </p:nvSpPr>
          <p:spPr bwMode="auto">
            <a:xfrm>
              <a:off x="86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6" name="Rectangle 185"/>
            <p:cNvSpPr>
              <a:spLocks noChangeArrowheads="1"/>
            </p:cNvSpPr>
            <p:nvPr/>
          </p:nvSpPr>
          <p:spPr bwMode="auto">
            <a:xfrm>
              <a:off x="86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7" name="Rectangle 186"/>
            <p:cNvSpPr>
              <a:spLocks noChangeArrowheads="1"/>
            </p:cNvSpPr>
            <p:nvPr/>
          </p:nvSpPr>
          <p:spPr bwMode="auto">
            <a:xfrm>
              <a:off x="86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8" name="Rectangle 187"/>
            <p:cNvSpPr>
              <a:spLocks noChangeArrowheads="1"/>
            </p:cNvSpPr>
            <p:nvPr/>
          </p:nvSpPr>
          <p:spPr bwMode="auto">
            <a:xfrm>
              <a:off x="86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59" name="Rectangle 188"/>
            <p:cNvSpPr>
              <a:spLocks noChangeArrowheads="1"/>
            </p:cNvSpPr>
            <p:nvPr/>
          </p:nvSpPr>
          <p:spPr bwMode="auto">
            <a:xfrm>
              <a:off x="86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0" name="Rectangle 189"/>
            <p:cNvSpPr>
              <a:spLocks noChangeArrowheads="1"/>
            </p:cNvSpPr>
            <p:nvPr/>
          </p:nvSpPr>
          <p:spPr bwMode="auto">
            <a:xfrm>
              <a:off x="86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1" name="Rectangle 190"/>
            <p:cNvSpPr>
              <a:spLocks noChangeArrowheads="1"/>
            </p:cNvSpPr>
            <p:nvPr/>
          </p:nvSpPr>
          <p:spPr bwMode="auto">
            <a:xfrm>
              <a:off x="86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2" name="Rectangle 191"/>
            <p:cNvSpPr>
              <a:spLocks noChangeArrowheads="1"/>
            </p:cNvSpPr>
            <p:nvPr/>
          </p:nvSpPr>
          <p:spPr bwMode="auto">
            <a:xfrm>
              <a:off x="86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3" name="Rectangle 19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4" name="Rectangle 193"/>
            <p:cNvSpPr>
              <a:spLocks noChangeArrowheads="1"/>
            </p:cNvSpPr>
            <p:nvPr/>
          </p:nvSpPr>
          <p:spPr bwMode="auto">
            <a:xfrm>
              <a:off x="86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5" name="Rectangle 194"/>
            <p:cNvSpPr>
              <a:spLocks noChangeArrowheads="1"/>
            </p:cNvSpPr>
            <p:nvPr/>
          </p:nvSpPr>
          <p:spPr bwMode="auto">
            <a:xfrm>
              <a:off x="86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6" name="Rectangle 195"/>
            <p:cNvSpPr>
              <a:spLocks noChangeArrowheads="1"/>
            </p:cNvSpPr>
            <p:nvPr/>
          </p:nvSpPr>
          <p:spPr bwMode="auto">
            <a:xfrm>
              <a:off x="86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7" name="Rectangle 196"/>
            <p:cNvSpPr>
              <a:spLocks noChangeArrowheads="1"/>
            </p:cNvSpPr>
            <p:nvPr/>
          </p:nvSpPr>
          <p:spPr bwMode="auto">
            <a:xfrm>
              <a:off x="86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8" name="Rectangle 197"/>
            <p:cNvSpPr>
              <a:spLocks noChangeArrowheads="1"/>
            </p:cNvSpPr>
            <p:nvPr/>
          </p:nvSpPr>
          <p:spPr bwMode="auto">
            <a:xfrm>
              <a:off x="86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69" name="Rectangle 198"/>
            <p:cNvSpPr>
              <a:spLocks noChangeArrowheads="1"/>
            </p:cNvSpPr>
            <p:nvPr/>
          </p:nvSpPr>
          <p:spPr bwMode="auto">
            <a:xfrm>
              <a:off x="86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0" name="Rectangle 199"/>
            <p:cNvSpPr>
              <a:spLocks noChangeArrowheads="1"/>
            </p:cNvSpPr>
            <p:nvPr/>
          </p:nvSpPr>
          <p:spPr bwMode="auto">
            <a:xfrm>
              <a:off x="86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1" name="Rectangle 200"/>
            <p:cNvSpPr>
              <a:spLocks noChangeArrowheads="1"/>
            </p:cNvSpPr>
            <p:nvPr/>
          </p:nvSpPr>
          <p:spPr bwMode="auto">
            <a:xfrm>
              <a:off x="86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2" name="Rectangle 201"/>
            <p:cNvSpPr>
              <a:spLocks noChangeArrowheads="1"/>
            </p:cNvSpPr>
            <p:nvPr/>
          </p:nvSpPr>
          <p:spPr bwMode="auto">
            <a:xfrm>
              <a:off x="86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3" name="Rectangle 202"/>
            <p:cNvSpPr>
              <a:spLocks noChangeArrowheads="1"/>
            </p:cNvSpPr>
            <p:nvPr/>
          </p:nvSpPr>
          <p:spPr bwMode="auto">
            <a:xfrm>
              <a:off x="86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4" name="Rectangle 203"/>
            <p:cNvSpPr>
              <a:spLocks noChangeArrowheads="1"/>
            </p:cNvSpPr>
            <p:nvPr/>
          </p:nvSpPr>
          <p:spPr bwMode="auto">
            <a:xfrm>
              <a:off x="86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5" name="Rectangle 204"/>
            <p:cNvSpPr>
              <a:spLocks noChangeArrowheads="1"/>
            </p:cNvSpPr>
            <p:nvPr/>
          </p:nvSpPr>
          <p:spPr bwMode="auto">
            <a:xfrm>
              <a:off x="86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6" name="Rectangle 205"/>
            <p:cNvSpPr>
              <a:spLocks noChangeArrowheads="1"/>
            </p:cNvSpPr>
            <p:nvPr/>
          </p:nvSpPr>
          <p:spPr bwMode="auto">
            <a:xfrm>
              <a:off x="86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7" name="Rectangle 206"/>
            <p:cNvSpPr>
              <a:spLocks noChangeArrowheads="1"/>
            </p:cNvSpPr>
            <p:nvPr/>
          </p:nvSpPr>
          <p:spPr bwMode="auto">
            <a:xfrm>
              <a:off x="86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8" name="Rectangle 207"/>
            <p:cNvSpPr>
              <a:spLocks noChangeArrowheads="1"/>
            </p:cNvSpPr>
            <p:nvPr/>
          </p:nvSpPr>
          <p:spPr bwMode="auto">
            <a:xfrm>
              <a:off x="86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79" name="Rectangle 208"/>
            <p:cNvSpPr>
              <a:spLocks noChangeArrowheads="1"/>
            </p:cNvSpPr>
            <p:nvPr/>
          </p:nvSpPr>
          <p:spPr bwMode="auto">
            <a:xfrm>
              <a:off x="86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0" name="Rectangle 209"/>
            <p:cNvSpPr>
              <a:spLocks noChangeArrowheads="1"/>
            </p:cNvSpPr>
            <p:nvPr/>
          </p:nvSpPr>
          <p:spPr bwMode="auto">
            <a:xfrm>
              <a:off x="86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1" name="Rectangle 210"/>
            <p:cNvSpPr>
              <a:spLocks noChangeArrowheads="1"/>
            </p:cNvSpPr>
            <p:nvPr/>
          </p:nvSpPr>
          <p:spPr bwMode="auto">
            <a:xfrm>
              <a:off x="100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2" name="Rectangle 211"/>
            <p:cNvSpPr>
              <a:spLocks noChangeArrowheads="1"/>
            </p:cNvSpPr>
            <p:nvPr/>
          </p:nvSpPr>
          <p:spPr bwMode="auto">
            <a:xfrm>
              <a:off x="100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3" name="Rectangle 212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4" name="Rectangle 213"/>
            <p:cNvSpPr>
              <a:spLocks noChangeArrowheads="1"/>
            </p:cNvSpPr>
            <p:nvPr/>
          </p:nvSpPr>
          <p:spPr bwMode="auto">
            <a:xfrm>
              <a:off x="100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5" name="Rectangle 214"/>
            <p:cNvSpPr>
              <a:spLocks noChangeArrowheads="1"/>
            </p:cNvSpPr>
            <p:nvPr/>
          </p:nvSpPr>
          <p:spPr bwMode="auto">
            <a:xfrm>
              <a:off x="100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6" name="Rectangle 215"/>
            <p:cNvSpPr>
              <a:spLocks noChangeArrowheads="1"/>
            </p:cNvSpPr>
            <p:nvPr/>
          </p:nvSpPr>
          <p:spPr bwMode="auto">
            <a:xfrm>
              <a:off x="100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7" name="Rectangle 216"/>
            <p:cNvSpPr>
              <a:spLocks noChangeArrowheads="1"/>
            </p:cNvSpPr>
            <p:nvPr/>
          </p:nvSpPr>
          <p:spPr bwMode="auto">
            <a:xfrm>
              <a:off x="100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8" name="Rectangle 217"/>
            <p:cNvSpPr>
              <a:spLocks noChangeArrowheads="1"/>
            </p:cNvSpPr>
            <p:nvPr/>
          </p:nvSpPr>
          <p:spPr bwMode="auto">
            <a:xfrm>
              <a:off x="100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89" name="Rectangle 218"/>
            <p:cNvSpPr>
              <a:spLocks noChangeArrowheads="1"/>
            </p:cNvSpPr>
            <p:nvPr/>
          </p:nvSpPr>
          <p:spPr bwMode="auto">
            <a:xfrm>
              <a:off x="100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0" name="Rectangle 219"/>
            <p:cNvSpPr>
              <a:spLocks noChangeArrowheads="1"/>
            </p:cNvSpPr>
            <p:nvPr/>
          </p:nvSpPr>
          <p:spPr bwMode="auto">
            <a:xfrm>
              <a:off x="100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1" name="Rectangle 220"/>
            <p:cNvSpPr>
              <a:spLocks noChangeArrowheads="1"/>
            </p:cNvSpPr>
            <p:nvPr/>
          </p:nvSpPr>
          <p:spPr bwMode="auto">
            <a:xfrm>
              <a:off x="100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2" name="Rectangle 221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3" name="Rectangle 222"/>
            <p:cNvSpPr>
              <a:spLocks noChangeArrowheads="1"/>
            </p:cNvSpPr>
            <p:nvPr/>
          </p:nvSpPr>
          <p:spPr bwMode="auto">
            <a:xfrm>
              <a:off x="100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4" name="Rectangle 223"/>
            <p:cNvSpPr>
              <a:spLocks noChangeArrowheads="1"/>
            </p:cNvSpPr>
            <p:nvPr/>
          </p:nvSpPr>
          <p:spPr bwMode="auto">
            <a:xfrm>
              <a:off x="100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5" name="Rectangle 224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6" name="Rectangle 225"/>
            <p:cNvSpPr>
              <a:spLocks noChangeArrowheads="1"/>
            </p:cNvSpPr>
            <p:nvPr/>
          </p:nvSpPr>
          <p:spPr bwMode="auto">
            <a:xfrm>
              <a:off x="100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7" name="Rectangle 226"/>
            <p:cNvSpPr>
              <a:spLocks noChangeArrowheads="1"/>
            </p:cNvSpPr>
            <p:nvPr/>
          </p:nvSpPr>
          <p:spPr bwMode="auto">
            <a:xfrm>
              <a:off x="100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8" name="Rectangle 227"/>
            <p:cNvSpPr>
              <a:spLocks noChangeArrowheads="1"/>
            </p:cNvSpPr>
            <p:nvPr/>
          </p:nvSpPr>
          <p:spPr bwMode="auto">
            <a:xfrm>
              <a:off x="100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99" name="Rectangle 228"/>
            <p:cNvSpPr>
              <a:spLocks noChangeArrowheads="1"/>
            </p:cNvSpPr>
            <p:nvPr/>
          </p:nvSpPr>
          <p:spPr bwMode="auto">
            <a:xfrm>
              <a:off x="100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0" name="Rectangle 229"/>
            <p:cNvSpPr>
              <a:spLocks noChangeArrowheads="1"/>
            </p:cNvSpPr>
            <p:nvPr/>
          </p:nvSpPr>
          <p:spPr bwMode="auto">
            <a:xfrm>
              <a:off x="100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1" name="Rectangle 230"/>
            <p:cNvSpPr>
              <a:spLocks noChangeArrowheads="1"/>
            </p:cNvSpPr>
            <p:nvPr/>
          </p:nvSpPr>
          <p:spPr bwMode="auto">
            <a:xfrm>
              <a:off x="100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2" name="Rectangle 231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3" name="Rectangle 232"/>
            <p:cNvSpPr>
              <a:spLocks noChangeArrowheads="1"/>
            </p:cNvSpPr>
            <p:nvPr/>
          </p:nvSpPr>
          <p:spPr bwMode="auto">
            <a:xfrm>
              <a:off x="100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4" name="Rectangle 233"/>
            <p:cNvSpPr>
              <a:spLocks noChangeArrowheads="1"/>
            </p:cNvSpPr>
            <p:nvPr/>
          </p:nvSpPr>
          <p:spPr bwMode="auto">
            <a:xfrm>
              <a:off x="100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5" name="Rectangle 234"/>
            <p:cNvSpPr>
              <a:spLocks noChangeArrowheads="1"/>
            </p:cNvSpPr>
            <p:nvPr/>
          </p:nvSpPr>
          <p:spPr bwMode="auto">
            <a:xfrm>
              <a:off x="100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6" name="Rectangle 235"/>
            <p:cNvSpPr>
              <a:spLocks noChangeArrowheads="1"/>
            </p:cNvSpPr>
            <p:nvPr/>
          </p:nvSpPr>
          <p:spPr bwMode="auto">
            <a:xfrm>
              <a:off x="100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7" name="Rectangle 236"/>
            <p:cNvSpPr>
              <a:spLocks noChangeArrowheads="1"/>
            </p:cNvSpPr>
            <p:nvPr/>
          </p:nvSpPr>
          <p:spPr bwMode="auto">
            <a:xfrm>
              <a:off x="100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8" name="Rectangle 237"/>
            <p:cNvSpPr>
              <a:spLocks noChangeArrowheads="1"/>
            </p:cNvSpPr>
            <p:nvPr/>
          </p:nvSpPr>
          <p:spPr bwMode="auto">
            <a:xfrm>
              <a:off x="115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09" name="Rectangle 238"/>
            <p:cNvSpPr>
              <a:spLocks noChangeArrowheads="1"/>
            </p:cNvSpPr>
            <p:nvPr/>
          </p:nvSpPr>
          <p:spPr bwMode="auto">
            <a:xfrm>
              <a:off x="115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0" name="Rectangle 239"/>
            <p:cNvSpPr>
              <a:spLocks noChangeArrowheads="1"/>
            </p:cNvSpPr>
            <p:nvPr/>
          </p:nvSpPr>
          <p:spPr bwMode="auto">
            <a:xfrm>
              <a:off x="115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1" name="Rectangle 240"/>
            <p:cNvSpPr>
              <a:spLocks noChangeArrowheads="1"/>
            </p:cNvSpPr>
            <p:nvPr/>
          </p:nvSpPr>
          <p:spPr bwMode="auto">
            <a:xfrm>
              <a:off x="115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2" name="Rectangle 241"/>
            <p:cNvSpPr>
              <a:spLocks noChangeArrowheads="1"/>
            </p:cNvSpPr>
            <p:nvPr/>
          </p:nvSpPr>
          <p:spPr bwMode="auto">
            <a:xfrm>
              <a:off x="115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3" name="Rectangle 242"/>
            <p:cNvSpPr>
              <a:spLocks noChangeArrowheads="1"/>
            </p:cNvSpPr>
            <p:nvPr/>
          </p:nvSpPr>
          <p:spPr bwMode="auto">
            <a:xfrm>
              <a:off x="115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4" name="Rectangle 243"/>
            <p:cNvSpPr>
              <a:spLocks noChangeArrowheads="1"/>
            </p:cNvSpPr>
            <p:nvPr/>
          </p:nvSpPr>
          <p:spPr bwMode="auto">
            <a:xfrm>
              <a:off x="115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5" name="Rectangle 244"/>
            <p:cNvSpPr>
              <a:spLocks noChangeArrowheads="1"/>
            </p:cNvSpPr>
            <p:nvPr/>
          </p:nvSpPr>
          <p:spPr bwMode="auto">
            <a:xfrm>
              <a:off x="115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6" name="Rectangle 245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7" name="Rectangle 246"/>
            <p:cNvSpPr>
              <a:spLocks noChangeArrowheads="1"/>
            </p:cNvSpPr>
            <p:nvPr/>
          </p:nvSpPr>
          <p:spPr bwMode="auto">
            <a:xfrm>
              <a:off x="115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8" name="Rectangle 247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19" name="Rectangle 248"/>
            <p:cNvSpPr>
              <a:spLocks noChangeArrowheads="1"/>
            </p:cNvSpPr>
            <p:nvPr/>
          </p:nvSpPr>
          <p:spPr bwMode="auto">
            <a:xfrm>
              <a:off x="115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0" name="Rectangle 249"/>
            <p:cNvSpPr>
              <a:spLocks noChangeArrowheads="1"/>
            </p:cNvSpPr>
            <p:nvPr/>
          </p:nvSpPr>
          <p:spPr bwMode="auto">
            <a:xfrm>
              <a:off x="115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1" name="Rectangle 250"/>
            <p:cNvSpPr>
              <a:spLocks noChangeArrowheads="1"/>
            </p:cNvSpPr>
            <p:nvPr/>
          </p:nvSpPr>
          <p:spPr bwMode="auto">
            <a:xfrm>
              <a:off x="115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2" name="Rectangle 251"/>
            <p:cNvSpPr>
              <a:spLocks noChangeArrowheads="1"/>
            </p:cNvSpPr>
            <p:nvPr/>
          </p:nvSpPr>
          <p:spPr bwMode="auto">
            <a:xfrm>
              <a:off x="115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3" name="Rectangle 252"/>
            <p:cNvSpPr>
              <a:spLocks noChangeArrowheads="1"/>
            </p:cNvSpPr>
            <p:nvPr/>
          </p:nvSpPr>
          <p:spPr bwMode="auto">
            <a:xfrm>
              <a:off x="115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4" name="Rectangle 253"/>
            <p:cNvSpPr>
              <a:spLocks noChangeArrowheads="1"/>
            </p:cNvSpPr>
            <p:nvPr/>
          </p:nvSpPr>
          <p:spPr bwMode="auto">
            <a:xfrm>
              <a:off x="115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5" name="Rectangle 254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6" name="Rectangle 255"/>
            <p:cNvSpPr>
              <a:spLocks noChangeArrowheads="1"/>
            </p:cNvSpPr>
            <p:nvPr/>
          </p:nvSpPr>
          <p:spPr bwMode="auto">
            <a:xfrm>
              <a:off x="115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7" name="Rectangle 256"/>
            <p:cNvSpPr>
              <a:spLocks noChangeArrowheads="1"/>
            </p:cNvSpPr>
            <p:nvPr/>
          </p:nvSpPr>
          <p:spPr bwMode="auto">
            <a:xfrm>
              <a:off x="115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8" name="Rectangle 257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29" name="Rectangle 258"/>
            <p:cNvSpPr>
              <a:spLocks noChangeArrowheads="1"/>
            </p:cNvSpPr>
            <p:nvPr/>
          </p:nvSpPr>
          <p:spPr bwMode="auto">
            <a:xfrm>
              <a:off x="115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0" name="Rectangle 259"/>
            <p:cNvSpPr>
              <a:spLocks noChangeArrowheads="1"/>
            </p:cNvSpPr>
            <p:nvPr/>
          </p:nvSpPr>
          <p:spPr bwMode="auto">
            <a:xfrm>
              <a:off x="115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1" name="Rectangle 260"/>
            <p:cNvSpPr>
              <a:spLocks noChangeArrowheads="1"/>
            </p:cNvSpPr>
            <p:nvPr/>
          </p:nvSpPr>
          <p:spPr bwMode="auto">
            <a:xfrm>
              <a:off x="115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2" name="Rectangle 261"/>
            <p:cNvSpPr>
              <a:spLocks noChangeArrowheads="1"/>
            </p:cNvSpPr>
            <p:nvPr/>
          </p:nvSpPr>
          <p:spPr bwMode="auto">
            <a:xfrm>
              <a:off x="115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3" name="Rectangle 262"/>
            <p:cNvSpPr>
              <a:spLocks noChangeArrowheads="1"/>
            </p:cNvSpPr>
            <p:nvPr/>
          </p:nvSpPr>
          <p:spPr bwMode="auto">
            <a:xfrm>
              <a:off x="115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4" name="Rectangle 263"/>
            <p:cNvSpPr>
              <a:spLocks noChangeArrowheads="1"/>
            </p:cNvSpPr>
            <p:nvPr/>
          </p:nvSpPr>
          <p:spPr bwMode="auto">
            <a:xfrm>
              <a:off x="115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5" name="Rectangle 264"/>
            <p:cNvSpPr>
              <a:spLocks noChangeArrowheads="1"/>
            </p:cNvSpPr>
            <p:nvPr/>
          </p:nvSpPr>
          <p:spPr bwMode="auto">
            <a:xfrm>
              <a:off x="129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6" name="Rectangle 265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7" name="Rectangle 266"/>
            <p:cNvSpPr>
              <a:spLocks noChangeArrowheads="1"/>
            </p:cNvSpPr>
            <p:nvPr/>
          </p:nvSpPr>
          <p:spPr bwMode="auto">
            <a:xfrm>
              <a:off x="129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8" name="Rectangle 267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39" name="Rectangle 268"/>
            <p:cNvSpPr>
              <a:spLocks noChangeArrowheads="1"/>
            </p:cNvSpPr>
            <p:nvPr/>
          </p:nvSpPr>
          <p:spPr bwMode="auto">
            <a:xfrm>
              <a:off x="129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0" name="Rectangle 269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1" name="Rectangle 270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2" name="Rectangle 271"/>
            <p:cNvSpPr>
              <a:spLocks noChangeArrowheads="1"/>
            </p:cNvSpPr>
            <p:nvPr/>
          </p:nvSpPr>
          <p:spPr bwMode="auto">
            <a:xfrm>
              <a:off x="129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3" name="Rectangle 272"/>
            <p:cNvSpPr>
              <a:spLocks noChangeArrowheads="1"/>
            </p:cNvSpPr>
            <p:nvPr/>
          </p:nvSpPr>
          <p:spPr bwMode="auto">
            <a:xfrm>
              <a:off x="129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4" name="Rectangle 273"/>
            <p:cNvSpPr>
              <a:spLocks noChangeArrowheads="1"/>
            </p:cNvSpPr>
            <p:nvPr/>
          </p:nvSpPr>
          <p:spPr bwMode="auto">
            <a:xfrm>
              <a:off x="129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5" name="Rectangle 274"/>
            <p:cNvSpPr>
              <a:spLocks noChangeArrowheads="1"/>
            </p:cNvSpPr>
            <p:nvPr/>
          </p:nvSpPr>
          <p:spPr bwMode="auto">
            <a:xfrm>
              <a:off x="129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6" name="Rectangle 275"/>
            <p:cNvSpPr>
              <a:spLocks noChangeArrowheads="1"/>
            </p:cNvSpPr>
            <p:nvPr/>
          </p:nvSpPr>
          <p:spPr bwMode="auto">
            <a:xfrm>
              <a:off x="129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7" name="Rectangle 276"/>
            <p:cNvSpPr>
              <a:spLocks noChangeArrowheads="1"/>
            </p:cNvSpPr>
            <p:nvPr/>
          </p:nvSpPr>
          <p:spPr bwMode="auto">
            <a:xfrm>
              <a:off x="129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8" name="Rectangle 277"/>
            <p:cNvSpPr>
              <a:spLocks noChangeArrowheads="1"/>
            </p:cNvSpPr>
            <p:nvPr/>
          </p:nvSpPr>
          <p:spPr bwMode="auto">
            <a:xfrm>
              <a:off x="129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49" name="Rectangle 278"/>
            <p:cNvSpPr>
              <a:spLocks noChangeArrowheads="1"/>
            </p:cNvSpPr>
            <p:nvPr/>
          </p:nvSpPr>
          <p:spPr bwMode="auto">
            <a:xfrm>
              <a:off x="129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0" name="Rectangle 27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1" name="Rectangle 280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2" name="Rectangle 281"/>
            <p:cNvSpPr>
              <a:spLocks noChangeArrowheads="1"/>
            </p:cNvSpPr>
            <p:nvPr/>
          </p:nvSpPr>
          <p:spPr bwMode="auto">
            <a:xfrm>
              <a:off x="129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3" name="Rectangle 282"/>
            <p:cNvSpPr>
              <a:spLocks noChangeArrowheads="1"/>
            </p:cNvSpPr>
            <p:nvPr/>
          </p:nvSpPr>
          <p:spPr bwMode="auto">
            <a:xfrm>
              <a:off x="129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4" name="Rectangle 283"/>
            <p:cNvSpPr>
              <a:spLocks noChangeArrowheads="1"/>
            </p:cNvSpPr>
            <p:nvPr/>
          </p:nvSpPr>
          <p:spPr bwMode="auto">
            <a:xfrm>
              <a:off x="129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5" name="Rectangle 284"/>
            <p:cNvSpPr>
              <a:spLocks noChangeArrowheads="1"/>
            </p:cNvSpPr>
            <p:nvPr/>
          </p:nvSpPr>
          <p:spPr bwMode="auto">
            <a:xfrm>
              <a:off x="129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6" name="Rectangle 285"/>
            <p:cNvSpPr>
              <a:spLocks noChangeArrowheads="1"/>
            </p:cNvSpPr>
            <p:nvPr/>
          </p:nvSpPr>
          <p:spPr bwMode="auto">
            <a:xfrm>
              <a:off x="129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7" name="Rectangle 286"/>
            <p:cNvSpPr>
              <a:spLocks noChangeArrowheads="1"/>
            </p:cNvSpPr>
            <p:nvPr/>
          </p:nvSpPr>
          <p:spPr bwMode="auto">
            <a:xfrm>
              <a:off x="129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8" name="Rectangle 287"/>
            <p:cNvSpPr>
              <a:spLocks noChangeArrowheads="1"/>
            </p:cNvSpPr>
            <p:nvPr/>
          </p:nvSpPr>
          <p:spPr bwMode="auto">
            <a:xfrm>
              <a:off x="129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59" name="Rectangle 288"/>
            <p:cNvSpPr>
              <a:spLocks noChangeArrowheads="1"/>
            </p:cNvSpPr>
            <p:nvPr/>
          </p:nvSpPr>
          <p:spPr bwMode="auto">
            <a:xfrm>
              <a:off x="129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0" name="Rectangle 289"/>
            <p:cNvSpPr>
              <a:spLocks noChangeArrowheads="1"/>
            </p:cNvSpPr>
            <p:nvPr/>
          </p:nvSpPr>
          <p:spPr bwMode="auto">
            <a:xfrm>
              <a:off x="129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1" name="Rectangle 290"/>
            <p:cNvSpPr>
              <a:spLocks noChangeArrowheads="1"/>
            </p:cNvSpPr>
            <p:nvPr/>
          </p:nvSpPr>
          <p:spPr bwMode="auto">
            <a:xfrm>
              <a:off x="129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2" name="Rectangle 291"/>
            <p:cNvSpPr>
              <a:spLocks noChangeArrowheads="1"/>
            </p:cNvSpPr>
            <p:nvPr/>
          </p:nvSpPr>
          <p:spPr bwMode="auto">
            <a:xfrm>
              <a:off x="144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3" name="Rectangle 292"/>
            <p:cNvSpPr>
              <a:spLocks noChangeArrowheads="1"/>
            </p:cNvSpPr>
            <p:nvPr/>
          </p:nvSpPr>
          <p:spPr bwMode="auto">
            <a:xfrm>
              <a:off x="144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4" name="Rectangle 293"/>
            <p:cNvSpPr>
              <a:spLocks noChangeArrowheads="1"/>
            </p:cNvSpPr>
            <p:nvPr/>
          </p:nvSpPr>
          <p:spPr bwMode="auto">
            <a:xfrm>
              <a:off x="144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5" name="Rectangle 294"/>
            <p:cNvSpPr>
              <a:spLocks noChangeArrowheads="1"/>
            </p:cNvSpPr>
            <p:nvPr/>
          </p:nvSpPr>
          <p:spPr bwMode="auto">
            <a:xfrm>
              <a:off x="144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6" name="Rectangle 295"/>
            <p:cNvSpPr>
              <a:spLocks noChangeArrowheads="1"/>
            </p:cNvSpPr>
            <p:nvPr/>
          </p:nvSpPr>
          <p:spPr bwMode="auto">
            <a:xfrm>
              <a:off x="144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7" name="Rectangle 296"/>
            <p:cNvSpPr>
              <a:spLocks noChangeArrowheads="1"/>
            </p:cNvSpPr>
            <p:nvPr/>
          </p:nvSpPr>
          <p:spPr bwMode="auto">
            <a:xfrm>
              <a:off x="144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8" name="Rectangle 297"/>
            <p:cNvSpPr>
              <a:spLocks noChangeArrowheads="1"/>
            </p:cNvSpPr>
            <p:nvPr/>
          </p:nvSpPr>
          <p:spPr bwMode="auto">
            <a:xfrm>
              <a:off x="144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69" name="Rectangle 298"/>
            <p:cNvSpPr>
              <a:spLocks noChangeArrowheads="1"/>
            </p:cNvSpPr>
            <p:nvPr/>
          </p:nvSpPr>
          <p:spPr bwMode="auto">
            <a:xfrm>
              <a:off x="144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0" name="Rectangle 299"/>
            <p:cNvSpPr>
              <a:spLocks noChangeArrowheads="1"/>
            </p:cNvSpPr>
            <p:nvPr/>
          </p:nvSpPr>
          <p:spPr bwMode="auto">
            <a:xfrm>
              <a:off x="144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1" name="Rectangle 300"/>
            <p:cNvSpPr>
              <a:spLocks noChangeArrowheads="1"/>
            </p:cNvSpPr>
            <p:nvPr/>
          </p:nvSpPr>
          <p:spPr bwMode="auto">
            <a:xfrm>
              <a:off x="144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2" name="Rectangle 301"/>
            <p:cNvSpPr>
              <a:spLocks noChangeArrowheads="1"/>
            </p:cNvSpPr>
            <p:nvPr/>
          </p:nvSpPr>
          <p:spPr bwMode="auto">
            <a:xfrm>
              <a:off x="144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3" name="Rectangle 302"/>
            <p:cNvSpPr>
              <a:spLocks noChangeArrowheads="1"/>
            </p:cNvSpPr>
            <p:nvPr/>
          </p:nvSpPr>
          <p:spPr bwMode="auto">
            <a:xfrm>
              <a:off x="144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4" name="Rectangle 303"/>
            <p:cNvSpPr>
              <a:spLocks noChangeArrowheads="1"/>
            </p:cNvSpPr>
            <p:nvPr/>
          </p:nvSpPr>
          <p:spPr bwMode="auto">
            <a:xfrm>
              <a:off x="144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5" name="Rectangle 304"/>
            <p:cNvSpPr>
              <a:spLocks noChangeArrowheads="1"/>
            </p:cNvSpPr>
            <p:nvPr/>
          </p:nvSpPr>
          <p:spPr bwMode="auto">
            <a:xfrm>
              <a:off x="144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6" name="Rectangle 305"/>
            <p:cNvSpPr>
              <a:spLocks noChangeArrowheads="1"/>
            </p:cNvSpPr>
            <p:nvPr/>
          </p:nvSpPr>
          <p:spPr bwMode="auto">
            <a:xfrm>
              <a:off x="144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7" name="Rectangle 306"/>
            <p:cNvSpPr>
              <a:spLocks noChangeArrowheads="1"/>
            </p:cNvSpPr>
            <p:nvPr/>
          </p:nvSpPr>
          <p:spPr bwMode="auto">
            <a:xfrm>
              <a:off x="144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8" name="Rectangle 307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79" name="Rectangle 308"/>
            <p:cNvSpPr>
              <a:spLocks noChangeArrowheads="1"/>
            </p:cNvSpPr>
            <p:nvPr/>
          </p:nvSpPr>
          <p:spPr bwMode="auto">
            <a:xfrm>
              <a:off x="144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0" name="Rectangle 309"/>
            <p:cNvSpPr>
              <a:spLocks noChangeArrowheads="1"/>
            </p:cNvSpPr>
            <p:nvPr/>
          </p:nvSpPr>
          <p:spPr bwMode="auto">
            <a:xfrm>
              <a:off x="144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1" name="Rectangle 310"/>
            <p:cNvSpPr>
              <a:spLocks noChangeArrowheads="1"/>
            </p:cNvSpPr>
            <p:nvPr/>
          </p:nvSpPr>
          <p:spPr bwMode="auto">
            <a:xfrm>
              <a:off x="144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2" name="Rectangle 311"/>
            <p:cNvSpPr>
              <a:spLocks noChangeArrowheads="1"/>
            </p:cNvSpPr>
            <p:nvPr/>
          </p:nvSpPr>
          <p:spPr bwMode="auto">
            <a:xfrm>
              <a:off x="144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3" name="Rectangle 312"/>
            <p:cNvSpPr>
              <a:spLocks noChangeArrowheads="1"/>
            </p:cNvSpPr>
            <p:nvPr/>
          </p:nvSpPr>
          <p:spPr bwMode="auto">
            <a:xfrm>
              <a:off x="144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4" name="Rectangle 313"/>
            <p:cNvSpPr>
              <a:spLocks noChangeArrowheads="1"/>
            </p:cNvSpPr>
            <p:nvPr/>
          </p:nvSpPr>
          <p:spPr bwMode="auto">
            <a:xfrm>
              <a:off x="144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5" name="Rectangle 314"/>
            <p:cNvSpPr>
              <a:spLocks noChangeArrowheads="1"/>
            </p:cNvSpPr>
            <p:nvPr/>
          </p:nvSpPr>
          <p:spPr bwMode="auto">
            <a:xfrm>
              <a:off x="144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6" name="Rectangle 315"/>
            <p:cNvSpPr>
              <a:spLocks noChangeArrowheads="1"/>
            </p:cNvSpPr>
            <p:nvPr/>
          </p:nvSpPr>
          <p:spPr bwMode="auto">
            <a:xfrm>
              <a:off x="144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7" name="Rectangle 316"/>
            <p:cNvSpPr>
              <a:spLocks noChangeArrowheads="1"/>
            </p:cNvSpPr>
            <p:nvPr/>
          </p:nvSpPr>
          <p:spPr bwMode="auto">
            <a:xfrm>
              <a:off x="144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8" name="Rectangle 317"/>
            <p:cNvSpPr>
              <a:spLocks noChangeArrowheads="1"/>
            </p:cNvSpPr>
            <p:nvPr/>
          </p:nvSpPr>
          <p:spPr bwMode="auto">
            <a:xfrm>
              <a:off x="144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89" name="Rectangle 318"/>
            <p:cNvSpPr>
              <a:spLocks noChangeArrowheads="1"/>
            </p:cNvSpPr>
            <p:nvPr/>
          </p:nvSpPr>
          <p:spPr bwMode="auto">
            <a:xfrm>
              <a:off x="158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0" name="Rectangle 319"/>
            <p:cNvSpPr>
              <a:spLocks noChangeArrowheads="1"/>
            </p:cNvSpPr>
            <p:nvPr/>
          </p:nvSpPr>
          <p:spPr bwMode="auto">
            <a:xfrm>
              <a:off x="158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1" name="Rectangle 320"/>
            <p:cNvSpPr>
              <a:spLocks noChangeArrowheads="1"/>
            </p:cNvSpPr>
            <p:nvPr/>
          </p:nvSpPr>
          <p:spPr bwMode="auto">
            <a:xfrm>
              <a:off x="158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2" name="Rectangle 321"/>
            <p:cNvSpPr>
              <a:spLocks noChangeArrowheads="1"/>
            </p:cNvSpPr>
            <p:nvPr/>
          </p:nvSpPr>
          <p:spPr bwMode="auto">
            <a:xfrm>
              <a:off x="158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3" name="Rectangle 322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4" name="Rectangle 323"/>
            <p:cNvSpPr>
              <a:spLocks noChangeArrowheads="1"/>
            </p:cNvSpPr>
            <p:nvPr/>
          </p:nvSpPr>
          <p:spPr bwMode="auto">
            <a:xfrm>
              <a:off x="158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5" name="Rectangle 324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6" name="Rectangle 325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7" name="Rectangle 326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8" name="Rectangle 327"/>
            <p:cNvSpPr>
              <a:spLocks noChangeArrowheads="1"/>
            </p:cNvSpPr>
            <p:nvPr/>
          </p:nvSpPr>
          <p:spPr bwMode="auto">
            <a:xfrm>
              <a:off x="158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499" name="Rectangle 328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0" name="Rectangle 329"/>
            <p:cNvSpPr>
              <a:spLocks noChangeArrowheads="1"/>
            </p:cNvSpPr>
            <p:nvPr/>
          </p:nvSpPr>
          <p:spPr bwMode="auto">
            <a:xfrm>
              <a:off x="158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1" name="Rectangle 330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2" name="Rectangle 331"/>
            <p:cNvSpPr>
              <a:spLocks noChangeArrowheads="1"/>
            </p:cNvSpPr>
            <p:nvPr/>
          </p:nvSpPr>
          <p:spPr bwMode="auto">
            <a:xfrm>
              <a:off x="158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3" name="Rectangle 332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4" name="Rectangle 333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5" name="Rectangle 334"/>
            <p:cNvSpPr>
              <a:spLocks noChangeArrowheads="1"/>
            </p:cNvSpPr>
            <p:nvPr/>
          </p:nvSpPr>
          <p:spPr bwMode="auto">
            <a:xfrm>
              <a:off x="158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6" name="Rectangle 335"/>
            <p:cNvSpPr>
              <a:spLocks noChangeArrowheads="1"/>
            </p:cNvSpPr>
            <p:nvPr/>
          </p:nvSpPr>
          <p:spPr bwMode="auto">
            <a:xfrm>
              <a:off x="158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7" name="Rectangle 336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8" name="Rectangle 337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09" name="Rectangle 338"/>
            <p:cNvSpPr>
              <a:spLocks noChangeArrowheads="1"/>
            </p:cNvSpPr>
            <p:nvPr/>
          </p:nvSpPr>
          <p:spPr bwMode="auto">
            <a:xfrm>
              <a:off x="158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0" name="Rectangle 339"/>
            <p:cNvSpPr>
              <a:spLocks noChangeArrowheads="1"/>
            </p:cNvSpPr>
            <p:nvPr/>
          </p:nvSpPr>
          <p:spPr bwMode="auto">
            <a:xfrm>
              <a:off x="158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1" name="Rectangle 340"/>
            <p:cNvSpPr>
              <a:spLocks noChangeArrowheads="1"/>
            </p:cNvSpPr>
            <p:nvPr/>
          </p:nvSpPr>
          <p:spPr bwMode="auto">
            <a:xfrm>
              <a:off x="158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2" name="Rectangle 341"/>
            <p:cNvSpPr>
              <a:spLocks noChangeArrowheads="1"/>
            </p:cNvSpPr>
            <p:nvPr/>
          </p:nvSpPr>
          <p:spPr bwMode="auto">
            <a:xfrm>
              <a:off x="158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3" name="Rectangle 342"/>
            <p:cNvSpPr>
              <a:spLocks noChangeArrowheads="1"/>
            </p:cNvSpPr>
            <p:nvPr/>
          </p:nvSpPr>
          <p:spPr bwMode="auto">
            <a:xfrm>
              <a:off x="158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4" name="Rectangle 343"/>
            <p:cNvSpPr>
              <a:spLocks noChangeArrowheads="1"/>
            </p:cNvSpPr>
            <p:nvPr/>
          </p:nvSpPr>
          <p:spPr bwMode="auto">
            <a:xfrm>
              <a:off x="158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5" name="Rectangle 344"/>
            <p:cNvSpPr>
              <a:spLocks noChangeArrowheads="1"/>
            </p:cNvSpPr>
            <p:nvPr/>
          </p:nvSpPr>
          <p:spPr bwMode="auto">
            <a:xfrm>
              <a:off x="158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6" name="Rectangle 345"/>
            <p:cNvSpPr>
              <a:spLocks noChangeArrowheads="1"/>
            </p:cNvSpPr>
            <p:nvPr/>
          </p:nvSpPr>
          <p:spPr bwMode="auto">
            <a:xfrm>
              <a:off x="172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7" name="Rectangle 346"/>
            <p:cNvSpPr>
              <a:spLocks noChangeArrowheads="1"/>
            </p:cNvSpPr>
            <p:nvPr/>
          </p:nvSpPr>
          <p:spPr bwMode="auto">
            <a:xfrm>
              <a:off x="172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8" name="Rectangle 347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19" name="Rectangle 348"/>
            <p:cNvSpPr>
              <a:spLocks noChangeArrowheads="1"/>
            </p:cNvSpPr>
            <p:nvPr/>
          </p:nvSpPr>
          <p:spPr bwMode="auto">
            <a:xfrm>
              <a:off x="172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0" name="Rectangle 349"/>
            <p:cNvSpPr>
              <a:spLocks noChangeArrowheads="1"/>
            </p:cNvSpPr>
            <p:nvPr/>
          </p:nvSpPr>
          <p:spPr bwMode="auto">
            <a:xfrm>
              <a:off x="172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1" name="Rectangle 350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2" name="Rectangle 351"/>
            <p:cNvSpPr>
              <a:spLocks noChangeArrowheads="1"/>
            </p:cNvSpPr>
            <p:nvPr/>
          </p:nvSpPr>
          <p:spPr bwMode="auto">
            <a:xfrm>
              <a:off x="172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3" name="Rectangle 352"/>
            <p:cNvSpPr>
              <a:spLocks noChangeArrowheads="1"/>
            </p:cNvSpPr>
            <p:nvPr/>
          </p:nvSpPr>
          <p:spPr bwMode="auto">
            <a:xfrm>
              <a:off x="172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4" name="Rectangle 353"/>
            <p:cNvSpPr>
              <a:spLocks noChangeArrowheads="1"/>
            </p:cNvSpPr>
            <p:nvPr/>
          </p:nvSpPr>
          <p:spPr bwMode="auto">
            <a:xfrm>
              <a:off x="172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5" name="Rectangle 354"/>
            <p:cNvSpPr>
              <a:spLocks noChangeArrowheads="1"/>
            </p:cNvSpPr>
            <p:nvPr/>
          </p:nvSpPr>
          <p:spPr bwMode="auto">
            <a:xfrm>
              <a:off x="172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6" name="Rectangle 355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7" name="Rectangle 356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8" name="Rectangle 357"/>
            <p:cNvSpPr>
              <a:spLocks noChangeArrowheads="1"/>
            </p:cNvSpPr>
            <p:nvPr/>
          </p:nvSpPr>
          <p:spPr bwMode="auto">
            <a:xfrm>
              <a:off x="172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29" name="Rectangle 358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0" name="Rectangle 359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1" name="Rectangle 360"/>
            <p:cNvSpPr>
              <a:spLocks noChangeArrowheads="1"/>
            </p:cNvSpPr>
            <p:nvPr/>
          </p:nvSpPr>
          <p:spPr bwMode="auto">
            <a:xfrm>
              <a:off x="172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2" name="Rectangle 361"/>
            <p:cNvSpPr>
              <a:spLocks noChangeArrowheads="1"/>
            </p:cNvSpPr>
            <p:nvPr/>
          </p:nvSpPr>
          <p:spPr bwMode="auto">
            <a:xfrm>
              <a:off x="172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3" name="Rectangle 362"/>
            <p:cNvSpPr>
              <a:spLocks noChangeArrowheads="1"/>
            </p:cNvSpPr>
            <p:nvPr/>
          </p:nvSpPr>
          <p:spPr bwMode="auto">
            <a:xfrm>
              <a:off x="172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4" name="Rectangle 363"/>
            <p:cNvSpPr>
              <a:spLocks noChangeArrowheads="1"/>
            </p:cNvSpPr>
            <p:nvPr/>
          </p:nvSpPr>
          <p:spPr bwMode="auto">
            <a:xfrm>
              <a:off x="172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5" name="Rectangle 364"/>
            <p:cNvSpPr>
              <a:spLocks noChangeArrowheads="1"/>
            </p:cNvSpPr>
            <p:nvPr/>
          </p:nvSpPr>
          <p:spPr bwMode="auto">
            <a:xfrm>
              <a:off x="172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6" name="Rectangle 365"/>
            <p:cNvSpPr>
              <a:spLocks noChangeArrowheads="1"/>
            </p:cNvSpPr>
            <p:nvPr/>
          </p:nvSpPr>
          <p:spPr bwMode="auto">
            <a:xfrm>
              <a:off x="172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7" name="Rectangle 366"/>
            <p:cNvSpPr>
              <a:spLocks noChangeArrowheads="1"/>
            </p:cNvSpPr>
            <p:nvPr/>
          </p:nvSpPr>
          <p:spPr bwMode="auto">
            <a:xfrm>
              <a:off x="172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8" name="Rectangle 367"/>
            <p:cNvSpPr>
              <a:spLocks noChangeArrowheads="1"/>
            </p:cNvSpPr>
            <p:nvPr/>
          </p:nvSpPr>
          <p:spPr bwMode="auto">
            <a:xfrm>
              <a:off x="172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39" name="Rectangle 368"/>
            <p:cNvSpPr>
              <a:spLocks noChangeArrowheads="1"/>
            </p:cNvSpPr>
            <p:nvPr/>
          </p:nvSpPr>
          <p:spPr bwMode="auto">
            <a:xfrm>
              <a:off x="172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0" name="Rectangle 369"/>
            <p:cNvSpPr>
              <a:spLocks noChangeArrowheads="1"/>
            </p:cNvSpPr>
            <p:nvPr/>
          </p:nvSpPr>
          <p:spPr bwMode="auto">
            <a:xfrm>
              <a:off x="172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1" name="Rectangle 370"/>
            <p:cNvSpPr>
              <a:spLocks noChangeArrowheads="1"/>
            </p:cNvSpPr>
            <p:nvPr/>
          </p:nvSpPr>
          <p:spPr bwMode="auto">
            <a:xfrm>
              <a:off x="172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2" name="Rectangle 371"/>
            <p:cNvSpPr>
              <a:spLocks noChangeArrowheads="1"/>
            </p:cNvSpPr>
            <p:nvPr/>
          </p:nvSpPr>
          <p:spPr bwMode="auto">
            <a:xfrm>
              <a:off x="172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3" name="Rectangle 372"/>
            <p:cNvSpPr>
              <a:spLocks noChangeArrowheads="1"/>
            </p:cNvSpPr>
            <p:nvPr/>
          </p:nvSpPr>
          <p:spPr bwMode="auto">
            <a:xfrm>
              <a:off x="187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4" name="Rectangle 373"/>
            <p:cNvSpPr>
              <a:spLocks noChangeArrowheads="1"/>
            </p:cNvSpPr>
            <p:nvPr/>
          </p:nvSpPr>
          <p:spPr bwMode="auto">
            <a:xfrm>
              <a:off x="187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5" name="Rectangle 374"/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6" name="Rectangle 375"/>
            <p:cNvSpPr>
              <a:spLocks noChangeArrowheads="1"/>
            </p:cNvSpPr>
            <p:nvPr/>
          </p:nvSpPr>
          <p:spPr bwMode="auto">
            <a:xfrm>
              <a:off x="187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7" name="Rectangle 376"/>
            <p:cNvSpPr>
              <a:spLocks noChangeArrowheads="1"/>
            </p:cNvSpPr>
            <p:nvPr/>
          </p:nvSpPr>
          <p:spPr bwMode="auto">
            <a:xfrm>
              <a:off x="187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8" name="Rectangle 377"/>
            <p:cNvSpPr>
              <a:spLocks noChangeArrowheads="1"/>
            </p:cNvSpPr>
            <p:nvPr/>
          </p:nvSpPr>
          <p:spPr bwMode="auto">
            <a:xfrm>
              <a:off x="187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49" name="Rectangle 378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0" name="Rectangle 379"/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1" name="Rectangle 380"/>
            <p:cNvSpPr>
              <a:spLocks noChangeArrowheads="1"/>
            </p:cNvSpPr>
            <p:nvPr/>
          </p:nvSpPr>
          <p:spPr bwMode="auto">
            <a:xfrm>
              <a:off x="187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2" name="Rectangle 381"/>
            <p:cNvSpPr>
              <a:spLocks noChangeArrowheads="1"/>
            </p:cNvSpPr>
            <p:nvPr/>
          </p:nvSpPr>
          <p:spPr bwMode="auto">
            <a:xfrm>
              <a:off x="187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3" name="Rectangle 382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4" name="Rectangle 383"/>
            <p:cNvSpPr>
              <a:spLocks noChangeArrowheads="1"/>
            </p:cNvSpPr>
            <p:nvPr/>
          </p:nvSpPr>
          <p:spPr bwMode="auto">
            <a:xfrm>
              <a:off x="187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5" name="Rectangle 384"/>
            <p:cNvSpPr>
              <a:spLocks noChangeArrowheads="1"/>
            </p:cNvSpPr>
            <p:nvPr/>
          </p:nvSpPr>
          <p:spPr bwMode="auto">
            <a:xfrm>
              <a:off x="187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6" name="Rectangle 385"/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7" name="Rectangle 386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8" name="Rectangle 387"/>
            <p:cNvSpPr>
              <a:spLocks noChangeArrowheads="1"/>
            </p:cNvSpPr>
            <p:nvPr/>
          </p:nvSpPr>
          <p:spPr bwMode="auto">
            <a:xfrm>
              <a:off x="187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59" name="Rectangle 388"/>
            <p:cNvSpPr>
              <a:spLocks noChangeArrowheads="1"/>
            </p:cNvSpPr>
            <p:nvPr/>
          </p:nvSpPr>
          <p:spPr bwMode="auto">
            <a:xfrm>
              <a:off x="187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0" name="Rectangle 389"/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1" name="Rectangle 390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2" name="Rectangle 391"/>
            <p:cNvSpPr>
              <a:spLocks noChangeArrowheads="1"/>
            </p:cNvSpPr>
            <p:nvPr/>
          </p:nvSpPr>
          <p:spPr bwMode="auto">
            <a:xfrm>
              <a:off x="187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3" name="Rectangle 392"/>
            <p:cNvSpPr>
              <a:spLocks noChangeArrowheads="1"/>
            </p:cNvSpPr>
            <p:nvPr/>
          </p:nvSpPr>
          <p:spPr bwMode="auto">
            <a:xfrm>
              <a:off x="187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4" name="Rectangle 393"/>
            <p:cNvSpPr>
              <a:spLocks noChangeArrowheads="1"/>
            </p:cNvSpPr>
            <p:nvPr/>
          </p:nvSpPr>
          <p:spPr bwMode="auto">
            <a:xfrm>
              <a:off x="187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5" name="Rectangle 394"/>
            <p:cNvSpPr>
              <a:spLocks noChangeArrowheads="1"/>
            </p:cNvSpPr>
            <p:nvPr/>
          </p:nvSpPr>
          <p:spPr bwMode="auto">
            <a:xfrm>
              <a:off x="187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6" name="Rectangle 395"/>
            <p:cNvSpPr>
              <a:spLocks noChangeArrowheads="1"/>
            </p:cNvSpPr>
            <p:nvPr/>
          </p:nvSpPr>
          <p:spPr bwMode="auto">
            <a:xfrm>
              <a:off x="187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7" name="Rectangle 396"/>
            <p:cNvSpPr>
              <a:spLocks noChangeArrowheads="1"/>
            </p:cNvSpPr>
            <p:nvPr/>
          </p:nvSpPr>
          <p:spPr bwMode="auto">
            <a:xfrm>
              <a:off x="187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8" name="Rectangle 397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69" name="Rectangle 398"/>
            <p:cNvSpPr>
              <a:spLocks noChangeArrowheads="1"/>
            </p:cNvSpPr>
            <p:nvPr/>
          </p:nvSpPr>
          <p:spPr bwMode="auto">
            <a:xfrm>
              <a:off x="187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0" name="Rectangle 399"/>
            <p:cNvSpPr>
              <a:spLocks noChangeArrowheads="1"/>
            </p:cNvSpPr>
            <p:nvPr/>
          </p:nvSpPr>
          <p:spPr bwMode="auto">
            <a:xfrm>
              <a:off x="20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1" name="Rectangle 400"/>
            <p:cNvSpPr>
              <a:spLocks noChangeArrowheads="1"/>
            </p:cNvSpPr>
            <p:nvPr/>
          </p:nvSpPr>
          <p:spPr bwMode="auto">
            <a:xfrm>
              <a:off x="20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2" name="Rectangle 401"/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3" name="Rectangle 402"/>
            <p:cNvSpPr>
              <a:spLocks noChangeArrowheads="1"/>
            </p:cNvSpPr>
            <p:nvPr/>
          </p:nvSpPr>
          <p:spPr bwMode="auto">
            <a:xfrm>
              <a:off x="20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4" name="Rectangle 403"/>
            <p:cNvSpPr>
              <a:spLocks noChangeArrowheads="1"/>
            </p:cNvSpPr>
            <p:nvPr/>
          </p:nvSpPr>
          <p:spPr bwMode="auto">
            <a:xfrm>
              <a:off x="20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5" name="Rectangle 404"/>
            <p:cNvSpPr>
              <a:spLocks noChangeArrowheads="1"/>
            </p:cNvSpPr>
            <p:nvPr/>
          </p:nvSpPr>
          <p:spPr bwMode="auto">
            <a:xfrm>
              <a:off x="20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6" name="Rectangle 405"/>
            <p:cNvSpPr>
              <a:spLocks noChangeArrowheads="1"/>
            </p:cNvSpPr>
            <p:nvPr/>
          </p:nvSpPr>
          <p:spPr bwMode="auto">
            <a:xfrm>
              <a:off x="20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7" name="Rectangle 406"/>
            <p:cNvSpPr>
              <a:spLocks noChangeArrowheads="1"/>
            </p:cNvSpPr>
            <p:nvPr/>
          </p:nvSpPr>
          <p:spPr bwMode="auto">
            <a:xfrm>
              <a:off x="20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8" name="Rectangle 407"/>
            <p:cNvSpPr>
              <a:spLocks noChangeArrowheads="1"/>
            </p:cNvSpPr>
            <p:nvPr/>
          </p:nvSpPr>
          <p:spPr bwMode="auto">
            <a:xfrm>
              <a:off x="20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79" name="Rectangle 408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0" name="Rectangle 409"/>
            <p:cNvSpPr>
              <a:spLocks noChangeArrowheads="1"/>
            </p:cNvSpPr>
            <p:nvPr/>
          </p:nvSpPr>
          <p:spPr bwMode="auto">
            <a:xfrm>
              <a:off x="20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1" name="Rectangle 410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2" name="Rectangle 411"/>
            <p:cNvSpPr>
              <a:spLocks noChangeArrowheads="1"/>
            </p:cNvSpPr>
            <p:nvPr/>
          </p:nvSpPr>
          <p:spPr bwMode="auto">
            <a:xfrm>
              <a:off x="20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3" name="Rectangle 412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4" name="Rectangle 413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5" name="Rectangle 414"/>
            <p:cNvSpPr>
              <a:spLocks noChangeArrowheads="1"/>
            </p:cNvSpPr>
            <p:nvPr/>
          </p:nvSpPr>
          <p:spPr bwMode="auto">
            <a:xfrm>
              <a:off x="20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6" name="Rectangle 415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7" name="Rectangle 416"/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8" name="Rectangle 417"/>
            <p:cNvSpPr>
              <a:spLocks noChangeArrowheads="1"/>
            </p:cNvSpPr>
            <p:nvPr/>
          </p:nvSpPr>
          <p:spPr bwMode="auto">
            <a:xfrm>
              <a:off x="20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89" name="Rectangle 418"/>
            <p:cNvSpPr>
              <a:spLocks noChangeArrowheads="1"/>
            </p:cNvSpPr>
            <p:nvPr/>
          </p:nvSpPr>
          <p:spPr bwMode="auto">
            <a:xfrm>
              <a:off x="20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0" name="Rectangle 419"/>
            <p:cNvSpPr>
              <a:spLocks noChangeArrowheads="1"/>
            </p:cNvSpPr>
            <p:nvPr/>
          </p:nvSpPr>
          <p:spPr bwMode="auto">
            <a:xfrm>
              <a:off x="20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1" name="Rectangle 420"/>
            <p:cNvSpPr>
              <a:spLocks noChangeArrowheads="1"/>
            </p:cNvSpPr>
            <p:nvPr/>
          </p:nvSpPr>
          <p:spPr bwMode="auto">
            <a:xfrm>
              <a:off x="20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2" name="Rectangle 421"/>
            <p:cNvSpPr>
              <a:spLocks noChangeArrowheads="1"/>
            </p:cNvSpPr>
            <p:nvPr/>
          </p:nvSpPr>
          <p:spPr bwMode="auto">
            <a:xfrm>
              <a:off x="20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3" name="Rectangle 422"/>
            <p:cNvSpPr>
              <a:spLocks noChangeArrowheads="1"/>
            </p:cNvSpPr>
            <p:nvPr/>
          </p:nvSpPr>
          <p:spPr bwMode="auto">
            <a:xfrm>
              <a:off x="20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4" name="Rectangle 423"/>
            <p:cNvSpPr>
              <a:spLocks noChangeArrowheads="1"/>
            </p:cNvSpPr>
            <p:nvPr/>
          </p:nvSpPr>
          <p:spPr bwMode="auto">
            <a:xfrm>
              <a:off x="20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5" name="Rectangle 424"/>
            <p:cNvSpPr>
              <a:spLocks noChangeArrowheads="1"/>
            </p:cNvSpPr>
            <p:nvPr/>
          </p:nvSpPr>
          <p:spPr bwMode="auto">
            <a:xfrm>
              <a:off x="20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6" name="Rectangle 425"/>
            <p:cNvSpPr>
              <a:spLocks noChangeArrowheads="1"/>
            </p:cNvSpPr>
            <p:nvPr/>
          </p:nvSpPr>
          <p:spPr bwMode="auto">
            <a:xfrm>
              <a:off x="20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7" name="Rectangle 426"/>
            <p:cNvSpPr>
              <a:spLocks noChangeArrowheads="1"/>
            </p:cNvSpPr>
            <p:nvPr/>
          </p:nvSpPr>
          <p:spPr bwMode="auto">
            <a:xfrm>
              <a:off x="21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8" name="Rectangle 427"/>
            <p:cNvSpPr>
              <a:spLocks noChangeArrowheads="1"/>
            </p:cNvSpPr>
            <p:nvPr/>
          </p:nvSpPr>
          <p:spPr bwMode="auto">
            <a:xfrm>
              <a:off x="21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599" name="Rectangle 42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0" name="Rectangle 429"/>
            <p:cNvSpPr>
              <a:spLocks noChangeArrowheads="1"/>
            </p:cNvSpPr>
            <p:nvPr/>
          </p:nvSpPr>
          <p:spPr bwMode="auto">
            <a:xfrm>
              <a:off x="21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1" name="Rectangle 430"/>
            <p:cNvSpPr>
              <a:spLocks noChangeArrowheads="1"/>
            </p:cNvSpPr>
            <p:nvPr/>
          </p:nvSpPr>
          <p:spPr bwMode="auto">
            <a:xfrm>
              <a:off x="21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2" name="Rectangle 431"/>
            <p:cNvSpPr>
              <a:spLocks noChangeArrowheads="1"/>
            </p:cNvSpPr>
            <p:nvPr/>
          </p:nvSpPr>
          <p:spPr bwMode="auto">
            <a:xfrm>
              <a:off x="21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3" name="Rectangle 432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4" name="Rectangle 433"/>
            <p:cNvSpPr>
              <a:spLocks noChangeArrowheads="1"/>
            </p:cNvSpPr>
            <p:nvPr/>
          </p:nvSpPr>
          <p:spPr bwMode="auto">
            <a:xfrm>
              <a:off x="21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5" name="Rectangle 434"/>
            <p:cNvSpPr>
              <a:spLocks noChangeArrowheads="1"/>
            </p:cNvSpPr>
            <p:nvPr/>
          </p:nvSpPr>
          <p:spPr bwMode="auto">
            <a:xfrm>
              <a:off x="21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6" name="Rectangle 435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7" name="Rectangle 43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8" name="Rectangle 437"/>
            <p:cNvSpPr>
              <a:spLocks noChangeArrowheads="1"/>
            </p:cNvSpPr>
            <p:nvPr/>
          </p:nvSpPr>
          <p:spPr bwMode="auto">
            <a:xfrm>
              <a:off x="21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09" name="Rectangle 438"/>
            <p:cNvSpPr>
              <a:spLocks noChangeArrowheads="1"/>
            </p:cNvSpPr>
            <p:nvPr/>
          </p:nvSpPr>
          <p:spPr bwMode="auto">
            <a:xfrm>
              <a:off x="21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0" name="Rectangle 439"/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1" name="Rectangle 440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2" name="Rectangle 441"/>
            <p:cNvSpPr>
              <a:spLocks noChangeArrowheads="1"/>
            </p:cNvSpPr>
            <p:nvPr/>
          </p:nvSpPr>
          <p:spPr bwMode="auto">
            <a:xfrm>
              <a:off x="21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3" name="Rectangle 442"/>
            <p:cNvSpPr>
              <a:spLocks noChangeArrowheads="1"/>
            </p:cNvSpPr>
            <p:nvPr/>
          </p:nvSpPr>
          <p:spPr bwMode="auto">
            <a:xfrm>
              <a:off x="21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4" name="Rectangle 443"/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5" name="Rectangle 444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6" name="Rectangle 445"/>
            <p:cNvSpPr>
              <a:spLocks noChangeArrowheads="1"/>
            </p:cNvSpPr>
            <p:nvPr/>
          </p:nvSpPr>
          <p:spPr bwMode="auto">
            <a:xfrm>
              <a:off x="21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7" name="Rectangle 446"/>
            <p:cNvSpPr>
              <a:spLocks noChangeArrowheads="1"/>
            </p:cNvSpPr>
            <p:nvPr/>
          </p:nvSpPr>
          <p:spPr bwMode="auto">
            <a:xfrm>
              <a:off x="21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8" name="Rectangle 447"/>
            <p:cNvSpPr>
              <a:spLocks noChangeArrowheads="1"/>
            </p:cNvSpPr>
            <p:nvPr/>
          </p:nvSpPr>
          <p:spPr bwMode="auto">
            <a:xfrm>
              <a:off x="21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19" name="Rectangle 448"/>
            <p:cNvSpPr>
              <a:spLocks noChangeArrowheads="1"/>
            </p:cNvSpPr>
            <p:nvPr/>
          </p:nvSpPr>
          <p:spPr bwMode="auto">
            <a:xfrm>
              <a:off x="21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0" name="Rectangle 449"/>
            <p:cNvSpPr>
              <a:spLocks noChangeArrowheads="1"/>
            </p:cNvSpPr>
            <p:nvPr/>
          </p:nvSpPr>
          <p:spPr bwMode="auto">
            <a:xfrm>
              <a:off x="21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1" name="Rectangle 450"/>
            <p:cNvSpPr>
              <a:spLocks noChangeArrowheads="1"/>
            </p:cNvSpPr>
            <p:nvPr/>
          </p:nvSpPr>
          <p:spPr bwMode="auto">
            <a:xfrm>
              <a:off x="21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2" name="Rectangle 451"/>
            <p:cNvSpPr>
              <a:spLocks noChangeArrowheads="1"/>
            </p:cNvSpPr>
            <p:nvPr/>
          </p:nvSpPr>
          <p:spPr bwMode="auto">
            <a:xfrm>
              <a:off x="21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3" name="Rectangle 452"/>
            <p:cNvSpPr>
              <a:spLocks noChangeArrowheads="1"/>
            </p:cNvSpPr>
            <p:nvPr/>
          </p:nvSpPr>
          <p:spPr bwMode="auto">
            <a:xfrm>
              <a:off x="21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4" name="Rectangle 453"/>
            <p:cNvSpPr>
              <a:spLocks noChangeArrowheads="1"/>
            </p:cNvSpPr>
            <p:nvPr/>
          </p:nvSpPr>
          <p:spPr bwMode="auto">
            <a:xfrm>
              <a:off x="23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5" name="Rectangle 454"/>
            <p:cNvSpPr>
              <a:spLocks noChangeArrowheads="1"/>
            </p:cNvSpPr>
            <p:nvPr/>
          </p:nvSpPr>
          <p:spPr bwMode="auto">
            <a:xfrm>
              <a:off x="23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6" name="Rectangle 455"/>
            <p:cNvSpPr>
              <a:spLocks noChangeArrowheads="1"/>
            </p:cNvSpPr>
            <p:nvPr/>
          </p:nvSpPr>
          <p:spPr bwMode="auto">
            <a:xfrm>
              <a:off x="23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7" name="Rectangle 456"/>
            <p:cNvSpPr>
              <a:spLocks noChangeArrowheads="1"/>
            </p:cNvSpPr>
            <p:nvPr/>
          </p:nvSpPr>
          <p:spPr bwMode="auto">
            <a:xfrm>
              <a:off x="23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8" name="Rectangle 457"/>
            <p:cNvSpPr>
              <a:spLocks noChangeArrowheads="1"/>
            </p:cNvSpPr>
            <p:nvPr/>
          </p:nvSpPr>
          <p:spPr bwMode="auto">
            <a:xfrm>
              <a:off x="23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29" name="Rectangle 458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0" name="Rectangle 459"/>
            <p:cNvSpPr>
              <a:spLocks noChangeArrowheads="1"/>
            </p:cNvSpPr>
            <p:nvPr/>
          </p:nvSpPr>
          <p:spPr bwMode="auto">
            <a:xfrm>
              <a:off x="23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1" name="Rectangle 460"/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2" name="Rectangle 461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3" name="Rectangle 462"/>
            <p:cNvSpPr>
              <a:spLocks noChangeArrowheads="1"/>
            </p:cNvSpPr>
            <p:nvPr/>
          </p:nvSpPr>
          <p:spPr bwMode="auto">
            <a:xfrm>
              <a:off x="23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4" name="Rectangle 463"/>
            <p:cNvSpPr>
              <a:spLocks noChangeArrowheads="1"/>
            </p:cNvSpPr>
            <p:nvPr/>
          </p:nvSpPr>
          <p:spPr bwMode="auto">
            <a:xfrm>
              <a:off x="23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5" name="Rectangle 464"/>
            <p:cNvSpPr>
              <a:spLocks noChangeArrowheads="1"/>
            </p:cNvSpPr>
            <p:nvPr/>
          </p:nvSpPr>
          <p:spPr bwMode="auto">
            <a:xfrm>
              <a:off x="23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6" name="Rectangle 465"/>
            <p:cNvSpPr>
              <a:spLocks noChangeArrowheads="1"/>
            </p:cNvSpPr>
            <p:nvPr/>
          </p:nvSpPr>
          <p:spPr bwMode="auto">
            <a:xfrm>
              <a:off x="23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7" name="Rectangle 466"/>
            <p:cNvSpPr>
              <a:spLocks noChangeArrowheads="1"/>
            </p:cNvSpPr>
            <p:nvPr/>
          </p:nvSpPr>
          <p:spPr bwMode="auto">
            <a:xfrm>
              <a:off x="23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8" name="Rectangle 467"/>
            <p:cNvSpPr>
              <a:spLocks noChangeArrowheads="1"/>
            </p:cNvSpPr>
            <p:nvPr/>
          </p:nvSpPr>
          <p:spPr bwMode="auto">
            <a:xfrm>
              <a:off x="23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39" name="Rectangle 468"/>
            <p:cNvSpPr>
              <a:spLocks noChangeArrowheads="1"/>
            </p:cNvSpPr>
            <p:nvPr/>
          </p:nvSpPr>
          <p:spPr bwMode="auto">
            <a:xfrm>
              <a:off x="23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0" name="Rectangle 469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1" name="Rectangle 470"/>
            <p:cNvSpPr>
              <a:spLocks noChangeArrowheads="1"/>
            </p:cNvSpPr>
            <p:nvPr/>
          </p:nvSpPr>
          <p:spPr bwMode="auto">
            <a:xfrm>
              <a:off x="23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2" name="Rectangle 471"/>
            <p:cNvSpPr>
              <a:spLocks noChangeArrowheads="1"/>
            </p:cNvSpPr>
            <p:nvPr/>
          </p:nvSpPr>
          <p:spPr bwMode="auto">
            <a:xfrm>
              <a:off x="23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3" name="Rectangle 472"/>
            <p:cNvSpPr>
              <a:spLocks noChangeArrowheads="1"/>
            </p:cNvSpPr>
            <p:nvPr/>
          </p:nvSpPr>
          <p:spPr bwMode="auto">
            <a:xfrm>
              <a:off x="23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4" name="Rectangle 473"/>
            <p:cNvSpPr>
              <a:spLocks noChangeArrowheads="1"/>
            </p:cNvSpPr>
            <p:nvPr/>
          </p:nvSpPr>
          <p:spPr bwMode="auto">
            <a:xfrm>
              <a:off x="23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5" name="Rectangle 474"/>
            <p:cNvSpPr>
              <a:spLocks noChangeArrowheads="1"/>
            </p:cNvSpPr>
            <p:nvPr/>
          </p:nvSpPr>
          <p:spPr bwMode="auto">
            <a:xfrm>
              <a:off x="23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6" name="Rectangle 475"/>
            <p:cNvSpPr>
              <a:spLocks noChangeArrowheads="1"/>
            </p:cNvSpPr>
            <p:nvPr/>
          </p:nvSpPr>
          <p:spPr bwMode="auto">
            <a:xfrm>
              <a:off x="23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7" name="Rectangle 476"/>
            <p:cNvSpPr>
              <a:spLocks noChangeArrowheads="1"/>
            </p:cNvSpPr>
            <p:nvPr/>
          </p:nvSpPr>
          <p:spPr bwMode="auto">
            <a:xfrm>
              <a:off x="23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8" name="Rectangle 477"/>
            <p:cNvSpPr>
              <a:spLocks noChangeArrowheads="1"/>
            </p:cNvSpPr>
            <p:nvPr/>
          </p:nvSpPr>
          <p:spPr bwMode="auto">
            <a:xfrm>
              <a:off x="23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49" name="Rectangle 478"/>
            <p:cNvSpPr>
              <a:spLocks noChangeArrowheads="1"/>
            </p:cNvSpPr>
            <p:nvPr/>
          </p:nvSpPr>
          <p:spPr bwMode="auto">
            <a:xfrm>
              <a:off x="23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0" name="Rectangle 479"/>
            <p:cNvSpPr>
              <a:spLocks noChangeArrowheads="1"/>
            </p:cNvSpPr>
            <p:nvPr/>
          </p:nvSpPr>
          <p:spPr bwMode="auto">
            <a:xfrm>
              <a:off x="23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1" name="Rectangle 480"/>
            <p:cNvSpPr>
              <a:spLocks noChangeArrowheads="1"/>
            </p:cNvSpPr>
            <p:nvPr/>
          </p:nvSpPr>
          <p:spPr bwMode="auto">
            <a:xfrm>
              <a:off x="244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2" name="Rectangle 481"/>
            <p:cNvSpPr>
              <a:spLocks noChangeArrowheads="1"/>
            </p:cNvSpPr>
            <p:nvPr/>
          </p:nvSpPr>
          <p:spPr bwMode="auto">
            <a:xfrm>
              <a:off x="244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3" name="Rectangle 48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4" name="Rectangle 483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5" name="Rectangle 484"/>
            <p:cNvSpPr>
              <a:spLocks noChangeArrowheads="1"/>
            </p:cNvSpPr>
            <p:nvPr/>
          </p:nvSpPr>
          <p:spPr bwMode="auto">
            <a:xfrm>
              <a:off x="244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6" name="Rectangle 485"/>
            <p:cNvSpPr>
              <a:spLocks noChangeArrowheads="1"/>
            </p:cNvSpPr>
            <p:nvPr/>
          </p:nvSpPr>
          <p:spPr bwMode="auto">
            <a:xfrm>
              <a:off x="244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7" name="Rectangle 486"/>
            <p:cNvSpPr>
              <a:spLocks noChangeArrowheads="1"/>
            </p:cNvSpPr>
            <p:nvPr/>
          </p:nvSpPr>
          <p:spPr bwMode="auto">
            <a:xfrm>
              <a:off x="244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8" name="Rectangle 487"/>
            <p:cNvSpPr>
              <a:spLocks noChangeArrowheads="1"/>
            </p:cNvSpPr>
            <p:nvPr/>
          </p:nvSpPr>
          <p:spPr bwMode="auto">
            <a:xfrm>
              <a:off x="244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59" name="Rectangle 488"/>
            <p:cNvSpPr>
              <a:spLocks noChangeArrowheads="1"/>
            </p:cNvSpPr>
            <p:nvPr/>
          </p:nvSpPr>
          <p:spPr bwMode="auto">
            <a:xfrm>
              <a:off x="244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0" name="Rectangle 489"/>
            <p:cNvSpPr>
              <a:spLocks noChangeArrowheads="1"/>
            </p:cNvSpPr>
            <p:nvPr/>
          </p:nvSpPr>
          <p:spPr bwMode="auto">
            <a:xfrm>
              <a:off x="244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1" name="Rectangle 490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2" name="Rectangle 491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3" name="Rectangle 492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4" name="Rectangle 493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5" name="Rectangle 494"/>
            <p:cNvSpPr>
              <a:spLocks noChangeArrowheads="1"/>
            </p:cNvSpPr>
            <p:nvPr/>
          </p:nvSpPr>
          <p:spPr bwMode="auto">
            <a:xfrm>
              <a:off x="244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6" name="Rectangle 495"/>
            <p:cNvSpPr>
              <a:spLocks noChangeArrowheads="1"/>
            </p:cNvSpPr>
            <p:nvPr/>
          </p:nvSpPr>
          <p:spPr bwMode="auto">
            <a:xfrm>
              <a:off x="244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7" name="Rectangle 496"/>
            <p:cNvSpPr>
              <a:spLocks noChangeArrowheads="1"/>
            </p:cNvSpPr>
            <p:nvPr/>
          </p:nvSpPr>
          <p:spPr bwMode="auto">
            <a:xfrm>
              <a:off x="244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8" name="Rectangle 497"/>
            <p:cNvSpPr>
              <a:spLocks noChangeArrowheads="1"/>
            </p:cNvSpPr>
            <p:nvPr/>
          </p:nvSpPr>
          <p:spPr bwMode="auto">
            <a:xfrm>
              <a:off x="244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69" name="Rectangle 498"/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0" name="Rectangle 499"/>
            <p:cNvSpPr>
              <a:spLocks noChangeArrowheads="1"/>
            </p:cNvSpPr>
            <p:nvPr/>
          </p:nvSpPr>
          <p:spPr bwMode="auto">
            <a:xfrm>
              <a:off x="244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1" name="Rectangle 500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2" name="Rectangle 501"/>
            <p:cNvSpPr>
              <a:spLocks noChangeArrowheads="1"/>
            </p:cNvSpPr>
            <p:nvPr/>
          </p:nvSpPr>
          <p:spPr bwMode="auto">
            <a:xfrm>
              <a:off x="244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3" name="Rectangle 502"/>
            <p:cNvSpPr>
              <a:spLocks noChangeArrowheads="1"/>
            </p:cNvSpPr>
            <p:nvPr/>
          </p:nvSpPr>
          <p:spPr bwMode="auto">
            <a:xfrm>
              <a:off x="244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4" name="Rectangle 503"/>
            <p:cNvSpPr>
              <a:spLocks noChangeArrowheads="1"/>
            </p:cNvSpPr>
            <p:nvPr/>
          </p:nvSpPr>
          <p:spPr bwMode="auto">
            <a:xfrm>
              <a:off x="244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5" name="Rectangle 504"/>
            <p:cNvSpPr>
              <a:spLocks noChangeArrowheads="1"/>
            </p:cNvSpPr>
            <p:nvPr/>
          </p:nvSpPr>
          <p:spPr bwMode="auto">
            <a:xfrm>
              <a:off x="244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6" name="Rectangle 505"/>
            <p:cNvSpPr>
              <a:spLocks noChangeArrowheads="1"/>
            </p:cNvSpPr>
            <p:nvPr/>
          </p:nvSpPr>
          <p:spPr bwMode="auto">
            <a:xfrm>
              <a:off x="244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7" name="Rectangle 506"/>
            <p:cNvSpPr>
              <a:spLocks noChangeArrowheads="1"/>
            </p:cNvSpPr>
            <p:nvPr/>
          </p:nvSpPr>
          <p:spPr bwMode="auto">
            <a:xfrm>
              <a:off x="244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8" name="Rectangle 507"/>
            <p:cNvSpPr>
              <a:spLocks noChangeArrowheads="1"/>
            </p:cNvSpPr>
            <p:nvPr/>
          </p:nvSpPr>
          <p:spPr bwMode="auto">
            <a:xfrm>
              <a:off x="259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79" name="Rectangle 508"/>
            <p:cNvSpPr>
              <a:spLocks noChangeArrowheads="1"/>
            </p:cNvSpPr>
            <p:nvPr/>
          </p:nvSpPr>
          <p:spPr bwMode="auto">
            <a:xfrm>
              <a:off x="259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0" name="Rectangle 509"/>
            <p:cNvSpPr>
              <a:spLocks noChangeArrowheads="1"/>
            </p:cNvSpPr>
            <p:nvPr/>
          </p:nvSpPr>
          <p:spPr bwMode="auto">
            <a:xfrm>
              <a:off x="259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1" name="Rectangle 510"/>
            <p:cNvSpPr>
              <a:spLocks noChangeArrowheads="1"/>
            </p:cNvSpPr>
            <p:nvPr/>
          </p:nvSpPr>
          <p:spPr bwMode="auto">
            <a:xfrm>
              <a:off x="259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2" name="Rectangle 511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3" name="Rectangle 512"/>
            <p:cNvSpPr>
              <a:spLocks noChangeArrowheads="1"/>
            </p:cNvSpPr>
            <p:nvPr/>
          </p:nvSpPr>
          <p:spPr bwMode="auto">
            <a:xfrm>
              <a:off x="259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4" name="Rectangle 513"/>
            <p:cNvSpPr>
              <a:spLocks noChangeArrowheads="1"/>
            </p:cNvSpPr>
            <p:nvPr/>
          </p:nvSpPr>
          <p:spPr bwMode="auto">
            <a:xfrm>
              <a:off x="259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5" name="Rectangle 514"/>
            <p:cNvSpPr>
              <a:spLocks noChangeArrowheads="1"/>
            </p:cNvSpPr>
            <p:nvPr/>
          </p:nvSpPr>
          <p:spPr bwMode="auto">
            <a:xfrm>
              <a:off x="259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6" name="Rectangle 515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7" name="Rectangle 516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8" name="Rectangle 517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89" name="Rectangle 518"/>
            <p:cNvSpPr>
              <a:spLocks noChangeArrowheads="1"/>
            </p:cNvSpPr>
            <p:nvPr/>
          </p:nvSpPr>
          <p:spPr bwMode="auto">
            <a:xfrm>
              <a:off x="259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0" name="Rectangle 519"/>
            <p:cNvSpPr>
              <a:spLocks noChangeArrowheads="1"/>
            </p:cNvSpPr>
            <p:nvPr/>
          </p:nvSpPr>
          <p:spPr bwMode="auto">
            <a:xfrm>
              <a:off x="259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1" name="Rectangle 520"/>
            <p:cNvSpPr>
              <a:spLocks noChangeArrowheads="1"/>
            </p:cNvSpPr>
            <p:nvPr/>
          </p:nvSpPr>
          <p:spPr bwMode="auto">
            <a:xfrm>
              <a:off x="259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2" name="Rectangle 521"/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3" name="Rectangle 522"/>
            <p:cNvSpPr>
              <a:spLocks noChangeArrowheads="1"/>
            </p:cNvSpPr>
            <p:nvPr/>
          </p:nvSpPr>
          <p:spPr bwMode="auto">
            <a:xfrm>
              <a:off x="259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4" name="Rectangle 523"/>
            <p:cNvSpPr>
              <a:spLocks noChangeArrowheads="1"/>
            </p:cNvSpPr>
            <p:nvPr/>
          </p:nvSpPr>
          <p:spPr bwMode="auto">
            <a:xfrm>
              <a:off x="259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5" name="Rectangle 524"/>
            <p:cNvSpPr>
              <a:spLocks noChangeArrowheads="1"/>
            </p:cNvSpPr>
            <p:nvPr/>
          </p:nvSpPr>
          <p:spPr bwMode="auto">
            <a:xfrm>
              <a:off x="259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6" name="Rectangle 525"/>
            <p:cNvSpPr>
              <a:spLocks noChangeArrowheads="1"/>
            </p:cNvSpPr>
            <p:nvPr/>
          </p:nvSpPr>
          <p:spPr bwMode="auto">
            <a:xfrm>
              <a:off x="259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7" name="Rectangle 526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8" name="Rectangle 527"/>
            <p:cNvSpPr>
              <a:spLocks noChangeArrowheads="1"/>
            </p:cNvSpPr>
            <p:nvPr/>
          </p:nvSpPr>
          <p:spPr bwMode="auto">
            <a:xfrm>
              <a:off x="259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699" name="Rectangle 528"/>
            <p:cNvSpPr>
              <a:spLocks noChangeArrowheads="1"/>
            </p:cNvSpPr>
            <p:nvPr/>
          </p:nvSpPr>
          <p:spPr bwMode="auto">
            <a:xfrm>
              <a:off x="259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0" name="Rectangle 529"/>
            <p:cNvSpPr>
              <a:spLocks noChangeArrowheads="1"/>
            </p:cNvSpPr>
            <p:nvPr/>
          </p:nvSpPr>
          <p:spPr bwMode="auto">
            <a:xfrm>
              <a:off x="259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1" name="Rectangle 530"/>
            <p:cNvSpPr>
              <a:spLocks noChangeArrowheads="1"/>
            </p:cNvSpPr>
            <p:nvPr/>
          </p:nvSpPr>
          <p:spPr bwMode="auto">
            <a:xfrm>
              <a:off x="273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2" name="Rectangle 531"/>
            <p:cNvSpPr>
              <a:spLocks noChangeArrowheads="1"/>
            </p:cNvSpPr>
            <p:nvPr/>
          </p:nvSpPr>
          <p:spPr bwMode="auto">
            <a:xfrm>
              <a:off x="273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3" name="Rectangle 532"/>
            <p:cNvSpPr>
              <a:spLocks noChangeArrowheads="1"/>
            </p:cNvSpPr>
            <p:nvPr/>
          </p:nvSpPr>
          <p:spPr bwMode="auto">
            <a:xfrm>
              <a:off x="273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4" name="Rectangle 533"/>
            <p:cNvSpPr>
              <a:spLocks noChangeArrowheads="1"/>
            </p:cNvSpPr>
            <p:nvPr/>
          </p:nvSpPr>
          <p:spPr bwMode="auto">
            <a:xfrm>
              <a:off x="273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5" name="Rectangle 534"/>
            <p:cNvSpPr>
              <a:spLocks noChangeArrowheads="1"/>
            </p:cNvSpPr>
            <p:nvPr/>
          </p:nvSpPr>
          <p:spPr bwMode="auto">
            <a:xfrm>
              <a:off x="273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6" name="Rectangle 535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7" name="Rectangle 536"/>
            <p:cNvSpPr>
              <a:spLocks noChangeArrowheads="1"/>
            </p:cNvSpPr>
            <p:nvPr/>
          </p:nvSpPr>
          <p:spPr bwMode="auto">
            <a:xfrm>
              <a:off x="273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8" name="Rectangle 537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09" name="Rectangle 538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0" name="Rectangle 539"/>
            <p:cNvSpPr>
              <a:spLocks noChangeArrowheads="1"/>
            </p:cNvSpPr>
            <p:nvPr/>
          </p:nvSpPr>
          <p:spPr bwMode="auto">
            <a:xfrm>
              <a:off x="273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1" name="Rectangle 540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2" name="Rectangle 541"/>
            <p:cNvSpPr>
              <a:spLocks noChangeArrowheads="1"/>
            </p:cNvSpPr>
            <p:nvPr/>
          </p:nvSpPr>
          <p:spPr bwMode="auto">
            <a:xfrm>
              <a:off x="273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3" name="Rectangle 542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4" name="Rectangle 543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5" name="Rectangle 544"/>
            <p:cNvSpPr>
              <a:spLocks noChangeArrowheads="1"/>
            </p:cNvSpPr>
            <p:nvPr/>
          </p:nvSpPr>
          <p:spPr bwMode="auto">
            <a:xfrm>
              <a:off x="273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6" name="Rectangle 545"/>
            <p:cNvSpPr>
              <a:spLocks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7" name="Rectangle 546"/>
            <p:cNvSpPr>
              <a:spLocks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8" name="Rectangle 547"/>
            <p:cNvSpPr>
              <a:spLocks noChangeArrowheads="1"/>
            </p:cNvSpPr>
            <p:nvPr/>
          </p:nvSpPr>
          <p:spPr bwMode="auto">
            <a:xfrm>
              <a:off x="273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19" name="Rectangle 548"/>
            <p:cNvSpPr>
              <a:spLocks noChangeArrowheads="1"/>
            </p:cNvSpPr>
            <p:nvPr/>
          </p:nvSpPr>
          <p:spPr bwMode="auto">
            <a:xfrm>
              <a:off x="273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0" name="Rectangle 549"/>
            <p:cNvSpPr>
              <a:spLocks noChangeArrowheads="1"/>
            </p:cNvSpPr>
            <p:nvPr/>
          </p:nvSpPr>
          <p:spPr bwMode="auto">
            <a:xfrm>
              <a:off x="273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1" name="Rectangle 550"/>
            <p:cNvSpPr>
              <a:spLocks noChangeArrowheads="1"/>
            </p:cNvSpPr>
            <p:nvPr/>
          </p:nvSpPr>
          <p:spPr bwMode="auto">
            <a:xfrm>
              <a:off x="273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2" name="Rectangle 551"/>
            <p:cNvSpPr>
              <a:spLocks noChangeArrowheads="1"/>
            </p:cNvSpPr>
            <p:nvPr/>
          </p:nvSpPr>
          <p:spPr bwMode="auto">
            <a:xfrm>
              <a:off x="273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3" name="Rectangle 552"/>
            <p:cNvSpPr>
              <a:spLocks noChangeArrowheads="1"/>
            </p:cNvSpPr>
            <p:nvPr/>
          </p:nvSpPr>
          <p:spPr bwMode="auto">
            <a:xfrm>
              <a:off x="273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4" name="Rectangle 553"/>
            <p:cNvSpPr>
              <a:spLocks noChangeArrowheads="1"/>
            </p:cNvSpPr>
            <p:nvPr/>
          </p:nvSpPr>
          <p:spPr bwMode="auto">
            <a:xfrm>
              <a:off x="288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5" name="Rectangle 554"/>
            <p:cNvSpPr>
              <a:spLocks noChangeArrowheads="1"/>
            </p:cNvSpPr>
            <p:nvPr/>
          </p:nvSpPr>
          <p:spPr bwMode="auto">
            <a:xfrm>
              <a:off x="288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6" name="Rectangle 555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7" name="Rectangle 556"/>
            <p:cNvSpPr>
              <a:spLocks noChangeArrowheads="1"/>
            </p:cNvSpPr>
            <p:nvPr/>
          </p:nvSpPr>
          <p:spPr bwMode="auto">
            <a:xfrm>
              <a:off x="288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8" name="Rectangle 557"/>
            <p:cNvSpPr>
              <a:spLocks noChangeArrowheads="1"/>
            </p:cNvSpPr>
            <p:nvPr/>
          </p:nvSpPr>
          <p:spPr bwMode="auto">
            <a:xfrm>
              <a:off x="288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29" name="Rectangle 558"/>
            <p:cNvSpPr>
              <a:spLocks noChangeArrowheads="1"/>
            </p:cNvSpPr>
            <p:nvPr/>
          </p:nvSpPr>
          <p:spPr bwMode="auto">
            <a:xfrm>
              <a:off x="288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0" name="Rectangle 559"/>
            <p:cNvSpPr>
              <a:spLocks noChangeArrowheads="1"/>
            </p:cNvSpPr>
            <p:nvPr/>
          </p:nvSpPr>
          <p:spPr bwMode="auto">
            <a:xfrm>
              <a:off x="288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1" name="Rectangle 560"/>
            <p:cNvSpPr>
              <a:spLocks noChangeArrowheads="1"/>
            </p:cNvSpPr>
            <p:nvPr/>
          </p:nvSpPr>
          <p:spPr bwMode="auto">
            <a:xfrm>
              <a:off x="288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2" name="Rectangle 561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3" name="Rectangle 562"/>
            <p:cNvSpPr>
              <a:spLocks noChangeArrowheads="1"/>
            </p:cNvSpPr>
            <p:nvPr/>
          </p:nvSpPr>
          <p:spPr bwMode="auto">
            <a:xfrm>
              <a:off x="288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4" name="Rectangle 563"/>
            <p:cNvSpPr>
              <a:spLocks noChangeArrowheads="1"/>
            </p:cNvSpPr>
            <p:nvPr/>
          </p:nvSpPr>
          <p:spPr bwMode="auto">
            <a:xfrm>
              <a:off x="288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5" name="Rectangle 564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6" name="Rectangle 565"/>
            <p:cNvSpPr>
              <a:spLocks noChangeArrowheads="1"/>
            </p:cNvSpPr>
            <p:nvPr/>
          </p:nvSpPr>
          <p:spPr bwMode="auto">
            <a:xfrm>
              <a:off x="288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7" name="Rectangle 566"/>
            <p:cNvSpPr>
              <a:spLocks noChangeArrowheads="1"/>
            </p:cNvSpPr>
            <p:nvPr/>
          </p:nvSpPr>
          <p:spPr bwMode="auto">
            <a:xfrm>
              <a:off x="288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8" name="Rectangle 567"/>
            <p:cNvSpPr>
              <a:spLocks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39" name="Rectangle 568"/>
            <p:cNvSpPr>
              <a:spLocks noChangeArrowheads="1"/>
            </p:cNvSpPr>
            <p:nvPr/>
          </p:nvSpPr>
          <p:spPr bwMode="auto">
            <a:xfrm>
              <a:off x="288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0" name="Rectangle 569"/>
            <p:cNvSpPr>
              <a:spLocks noChangeArrowheads="1"/>
            </p:cNvSpPr>
            <p:nvPr/>
          </p:nvSpPr>
          <p:spPr bwMode="auto">
            <a:xfrm>
              <a:off x="288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1" name="Rectangle 570"/>
            <p:cNvSpPr>
              <a:spLocks noChangeArrowheads="1"/>
            </p:cNvSpPr>
            <p:nvPr/>
          </p:nvSpPr>
          <p:spPr bwMode="auto">
            <a:xfrm>
              <a:off x="288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2" name="Rectangle 571"/>
            <p:cNvSpPr>
              <a:spLocks noChangeArrowheads="1"/>
            </p:cNvSpPr>
            <p:nvPr/>
          </p:nvSpPr>
          <p:spPr bwMode="auto">
            <a:xfrm>
              <a:off x="288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3" name="Rectangle 572"/>
            <p:cNvSpPr>
              <a:spLocks noChangeArrowheads="1"/>
            </p:cNvSpPr>
            <p:nvPr/>
          </p:nvSpPr>
          <p:spPr bwMode="auto">
            <a:xfrm>
              <a:off x="288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4" name="Rectangle 573"/>
            <p:cNvSpPr>
              <a:spLocks noChangeArrowheads="1"/>
            </p:cNvSpPr>
            <p:nvPr/>
          </p:nvSpPr>
          <p:spPr bwMode="auto">
            <a:xfrm>
              <a:off x="288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5" name="Rectangle 574"/>
            <p:cNvSpPr>
              <a:spLocks noChangeArrowheads="1"/>
            </p:cNvSpPr>
            <p:nvPr/>
          </p:nvSpPr>
          <p:spPr bwMode="auto">
            <a:xfrm>
              <a:off x="302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6" name="Rectangle 575"/>
            <p:cNvSpPr>
              <a:spLocks noChangeArrowheads="1"/>
            </p:cNvSpPr>
            <p:nvPr/>
          </p:nvSpPr>
          <p:spPr bwMode="auto">
            <a:xfrm>
              <a:off x="302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7" name="Rectangle 576"/>
            <p:cNvSpPr>
              <a:spLocks noChangeArrowheads="1"/>
            </p:cNvSpPr>
            <p:nvPr/>
          </p:nvSpPr>
          <p:spPr bwMode="auto">
            <a:xfrm>
              <a:off x="302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8" name="Rectangle 577"/>
            <p:cNvSpPr>
              <a:spLocks noChangeArrowheads="1"/>
            </p:cNvSpPr>
            <p:nvPr/>
          </p:nvSpPr>
          <p:spPr bwMode="auto">
            <a:xfrm>
              <a:off x="302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49" name="Rectangle 578"/>
            <p:cNvSpPr>
              <a:spLocks noChangeArrowheads="1"/>
            </p:cNvSpPr>
            <p:nvPr/>
          </p:nvSpPr>
          <p:spPr bwMode="auto">
            <a:xfrm>
              <a:off x="302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0" name="Rectangle 579"/>
            <p:cNvSpPr>
              <a:spLocks noChangeArrowheads="1"/>
            </p:cNvSpPr>
            <p:nvPr/>
          </p:nvSpPr>
          <p:spPr bwMode="auto">
            <a:xfrm>
              <a:off x="302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1" name="Rectangle 580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2" name="Rectangle 581"/>
            <p:cNvSpPr>
              <a:spLocks noChangeArrowheads="1"/>
            </p:cNvSpPr>
            <p:nvPr/>
          </p:nvSpPr>
          <p:spPr bwMode="auto">
            <a:xfrm>
              <a:off x="302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3" name="Rectangle 582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4" name="Rectangle 583"/>
            <p:cNvSpPr>
              <a:spLocks noChangeArrowheads="1"/>
            </p:cNvSpPr>
            <p:nvPr/>
          </p:nvSpPr>
          <p:spPr bwMode="auto">
            <a:xfrm>
              <a:off x="302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5" name="Rectangle 584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6" name="Rectangle 585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7" name="Rectangle 586"/>
            <p:cNvSpPr>
              <a:spLocks noChangeArrowheads="1"/>
            </p:cNvSpPr>
            <p:nvPr/>
          </p:nvSpPr>
          <p:spPr bwMode="auto">
            <a:xfrm>
              <a:off x="302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8" name="Rectangle 587"/>
            <p:cNvSpPr>
              <a:spLocks noChangeArrowheads="1"/>
            </p:cNvSpPr>
            <p:nvPr/>
          </p:nvSpPr>
          <p:spPr bwMode="auto">
            <a:xfrm>
              <a:off x="302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59" name="Rectangle 588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0" name="Rectangle 589"/>
            <p:cNvSpPr>
              <a:spLocks noChangeArrowheads="1"/>
            </p:cNvSpPr>
            <p:nvPr/>
          </p:nvSpPr>
          <p:spPr bwMode="auto">
            <a:xfrm>
              <a:off x="302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1" name="Rectangle 590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2" name="Rectangle 591"/>
            <p:cNvSpPr>
              <a:spLocks noChangeArrowheads="1"/>
            </p:cNvSpPr>
            <p:nvPr/>
          </p:nvSpPr>
          <p:spPr bwMode="auto">
            <a:xfrm>
              <a:off x="302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3" name="Rectangle 592"/>
            <p:cNvSpPr>
              <a:spLocks noChangeArrowheads="1"/>
            </p:cNvSpPr>
            <p:nvPr/>
          </p:nvSpPr>
          <p:spPr bwMode="auto">
            <a:xfrm>
              <a:off x="302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4" name="Rectangle 593"/>
            <p:cNvSpPr>
              <a:spLocks noChangeArrowheads="1"/>
            </p:cNvSpPr>
            <p:nvPr/>
          </p:nvSpPr>
          <p:spPr bwMode="auto">
            <a:xfrm>
              <a:off x="302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5" name="Rectangle 594"/>
            <p:cNvSpPr>
              <a:spLocks noChangeArrowheads="1"/>
            </p:cNvSpPr>
            <p:nvPr/>
          </p:nvSpPr>
          <p:spPr bwMode="auto">
            <a:xfrm>
              <a:off x="302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6" name="Rectangle 595"/>
            <p:cNvSpPr>
              <a:spLocks noChangeArrowheads="1"/>
            </p:cNvSpPr>
            <p:nvPr/>
          </p:nvSpPr>
          <p:spPr bwMode="auto">
            <a:xfrm>
              <a:off x="302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7" name="Rectangle 596"/>
            <p:cNvSpPr>
              <a:spLocks noChangeArrowheads="1"/>
            </p:cNvSpPr>
            <p:nvPr/>
          </p:nvSpPr>
          <p:spPr bwMode="auto">
            <a:xfrm>
              <a:off x="302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8" name="Rectangle 597"/>
            <p:cNvSpPr>
              <a:spLocks noChangeArrowheads="1"/>
            </p:cNvSpPr>
            <p:nvPr/>
          </p:nvSpPr>
          <p:spPr bwMode="auto">
            <a:xfrm>
              <a:off x="3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69" name="Rectangle 598"/>
            <p:cNvSpPr>
              <a:spLocks noChangeArrowheads="1"/>
            </p:cNvSpPr>
            <p:nvPr/>
          </p:nvSpPr>
          <p:spPr bwMode="auto">
            <a:xfrm>
              <a:off x="3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0" name="Rectangle 599"/>
            <p:cNvSpPr>
              <a:spLocks noChangeArrowheads="1"/>
            </p:cNvSpPr>
            <p:nvPr/>
          </p:nvSpPr>
          <p:spPr bwMode="auto">
            <a:xfrm>
              <a:off x="3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1" name="Rectangle 600"/>
            <p:cNvSpPr>
              <a:spLocks noChangeArrowheads="1"/>
            </p:cNvSpPr>
            <p:nvPr/>
          </p:nvSpPr>
          <p:spPr bwMode="auto">
            <a:xfrm>
              <a:off x="3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2" name="Rectangle 601"/>
            <p:cNvSpPr>
              <a:spLocks noChangeArrowheads="1"/>
            </p:cNvSpPr>
            <p:nvPr/>
          </p:nvSpPr>
          <p:spPr bwMode="auto">
            <a:xfrm>
              <a:off x="3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3" name="Rectangle 602"/>
            <p:cNvSpPr>
              <a:spLocks noChangeArrowheads="1"/>
            </p:cNvSpPr>
            <p:nvPr/>
          </p:nvSpPr>
          <p:spPr bwMode="auto">
            <a:xfrm>
              <a:off x="3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4" name="Rectangle 603"/>
            <p:cNvSpPr>
              <a:spLocks noChangeArrowheads="1"/>
            </p:cNvSpPr>
            <p:nvPr/>
          </p:nvSpPr>
          <p:spPr bwMode="auto">
            <a:xfrm>
              <a:off x="3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5" name="Rectangle 604"/>
            <p:cNvSpPr>
              <a:spLocks noChangeArrowheads="1"/>
            </p:cNvSpPr>
            <p:nvPr/>
          </p:nvSpPr>
          <p:spPr bwMode="auto">
            <a:xfrm>
              <a:off x="3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6" name="Rectangle 605"/>
            <p:cNvSpPr>
              <a:spLocks noChangeArrowheads="1"/>
            </p:cNvSpPr>
            <p:nvPr/>
          </p:nvSpPr>
          <p:spPr bwMode="auto">
            <a:xfrm>
              <a:off x="3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7" name="Rectangle 606"/>
            <p:cNvSpPr>
              <a:spLocks noChangeArrowheads="1"/>
            </p:cNvSpPr>
            <p:nvPr/>
          </p:nvSpPr>
          <p:spPr bwMode="auto">
            <a:xfrm>
              <a:off x="3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8" name="Rectangle 607"/>
            <p:cNvSpPr>
              <a:spLocks noChangeArrowheads="1"/>
            </p:cNvSpPr>
            <p:nvPr/>
          </p:nvSpPr>
          <p:spPr bwMode="auto">
            <a:xfrm>
              <a:off x="3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79" name="Rectangle 608"/>
            <p:cNvSpPr>
              <a:spLocks noChangeArrowheads="1"/>
            </p:cNvSpPr>
            <p:nvPr/>
          </p:nvSpPr>
          <p:spPr bwMode="auto">
            <a:xfrm>
              <a:off x="3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780" name="Rectangle 609"/>
            <p:cNvSpPr>
              <a:spLocks noChangeArrowheads="1"/>
            </p:cNvSpPr>
            <p:nvPr/>
          </p:nvSpPr>
          <p:spPr bwMode="auto">
            <a:xfrm>
              <a:off x="3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1" name="Rectangle 610"/>
            <p:cNvSpPr>
              <a:spLocks noChangeArrowheads="1"/>
            </p:cNvSpPr>
            <p:nvPr/>
          </p:nvSpPr>
          <p:spPr bwMode="auto">
            <a:xfrm>
              <a:off x="3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2" name="Rectangle 611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3" name="Rectangle 612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4" name="Rectangle 613"/>
            <p:cNvSpPr>
              <a:spLocks noChangeArrowheads="1"/>
            </p:cNvSpPr>
            <p:nvPr/>
          </p:nvSpPr>
          <p:spPr bwMode="auto">
            <a:xfrm>
              <a:off x="3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5" name="Rectangle 614"/>
            <p:cNvSpPr>
              <a:spLocks noChangeArrowheads="1"/>
            </p:cNvSpPr>
            <p:nvPr/>
          </p:nvSpPr>
          <p:spPr bwMode="auto">
            <a:xfrm>
              <a:off x="3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6" name="Rectangle 615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7" name="Rectangle 616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8" name="Rectangle 617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89" name="Rectangle 618"/>
            <p:cNvSpPr>
              <a:spLocks noChangeArrowheads="1"/>
            </p:cNvSpPr>
            <p:nvPr/>
          </p:nvSpPr>
          <p:spPr bwMode="auto">
            <a:xfrm>
              <a:off x="3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0" name="Rectangle 619"/>
            <p:cNvSpPr>
              <a:spLocks noChangeArrowheads="1"/>
            </p:cNvSpPr>
            <p:nvPr/>
          </p:nvSpPr>
          <p:spPr bwMode="auto">
            <a:xfrm>
              <a:off x="3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1" name="Rectangle 620"/>
            <p:cNvSpPr>
              <a:spLocks noChangeArrowheads="1"/>
            </p:cNvSpPr>
            <p:nvPr/>
          </p:nvSpPr>
          <p:spPr bwMode="auto">
            <a:xfrm>
              <a:off x="3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2" name="Rectangle 621"/>
            <p:cNvSpPr>
              <a:spLocks noChangeArrowheads="1"/>
            </p:cNvSpPr>
            <p:nvPr/>
          </p:nvSpPr>
          <p:spPr bwMode="auto">
            <a:xfrm>
              <a:off x="3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3" name="Rectangle 622"/>
            <p:cNvSpPr>
              <a:spLocks noChangeArrowheads="1"/>
            </p:cNvSpPr>
            <p:nvPr/>
          </p:nvSpPr>
          <p:spPr bwMode="auto">
            <a:xfrm>
              <a:off x="3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4" name="Rectangle 623"/>
            <p:cNvSpPr>
              <a:spLocks noChangeArrowheads="1"/>
            </p:cNvSpPr>
            <p:nvPr/>
          </p:nvSpPr>
          <p:spPr bwMode="auto">
            <a:xfrm>
              <a:off x="3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5" name="Rectangle 624"/>
            <p:cNvSpPr>
              <a:spLocks noChangeArrowheads="1"/>
            </p:cNvSpPr>
            <p:nvPr/>
          </p:nvSpPr>
          <p:spPr bwMode="auto">
            <a:xfrm>
              <a:off x="3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6" name="Rectangle 625"/>
            <p:cNvSpPr>
              <a:spLocks noChangeArrowheads="1"/>
            </p:cNvSpPr>
            <p:nvPr/>
          </p:nvSpPr>
          <p:spPr bwMode="auto">
            <a:xfrm>
              <a:off x="3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7" name="Rectangle 626"/>
            <p:cNvSpPr>
              <a:spLocks noChangeArrowheads="1"/>
            </p:cNvSpPr>
            <p:nvPr/>
          </p:nvSpPr>
          <p:spPr bwMode="auto">
            <a:xfrm>
              <a:off x="3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8" name="Rectangle 627"/>
            <p:cNvSpPr>
              <a:spLocks noChangeArrowheads="1"/>
            </p:cNvSpPr>
            <p:nvPr/>
          </p:nvSpPr>
          <p:spPr bwMode="auto">
            <a:xfrm>
              <a:off x="3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799" name="Rectangle 628"/>
            <p:cNvSpPr>
              <a:spLocks noChangeArrowheads="1"/>
            </p:cNvSpPr>
            <p:nvPr/>
          </p:nvSpPr>
          <p:spPr bwMode="auto">
            <a:xfrm>
              <a:off x="3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0" name="Rectangle 629"/>
            <p:cNvSpPr>
              <a:spLocks noChangeArrowheads="1"/>
            </p:cNvSpPr>
            <p:nvPr/>
          </p:nvSpPr>
          <p:spPr bwMode="auto">
            <a:xfrm>
              <a:off x="3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1" name="Rectangle 630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2" name="Rectangle 631"/>
            <p:cNvSpPr>
              <a:spLocks noChangeArrowheads="1"/>
            </p:cNvSpPr>
            <p:nvPr/>
          </p:nvSpPr>
          <p:spPr bwMode="auto">
            <a:xfrm>
              <a:off x="3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3" name="Rectangle 632"/>
            <p:cNvSpPr>
              <a:spLocks noChangeArrowheads="1"/>
            </p:cNvSpPr>
            <p:nvPr/>
          </p:nvSpPr>
          <p:spPr bwMode="auto">
            <a:xfrm>
              <a:off x="3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4" name="Rectangle 633"/>
            <p:cNvSpPr>
              <a:spLocks noChangeArrowheads="1"/>
            </p:cNvSpPr>
            <p:nvPr/>
          </p:nvSpPr>
          <p:spPr bwMode="auto">
            <a:xfrm>
              <a:off x="3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5" name="Rectangle 634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6" name="Rectangle 635"/>
            <p:cNvSpPr>
              <a:spLocks noChangeArrowheads="1"/>
            </p:cNvSpPr>
            <p:nvPr/>
          </p:nvSpPr>
          <p:spPr bwMode="auto">
            <a:xfrm>
              <a:off x="3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7" name="Rectangle 636"/>
            <p:cNvSpPr>
              <a:spLocks noChangeArrowheads="1"/>
            </p:cNvSpPr>
            <p:nvPr/>
          </p:nvSpPr>
          <p:spPr bwMode="auto">
            <a:xfrm>
              <a:off x="3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8" name="Rectangle 637"/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09" name="Rectangle 638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0" name="Rectangle 639"/>
            <p:cNvSpPr>
              <a:spLocks noChangeArrowheads="1"/>
            </p:cNvSpPr>
            <p:nvPr/>
          </p:nvSpPr>
          <p:spPr bwMode="auto">
            <a:xfrm>
              <a:off x="3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1" name="Rectangle 640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2" name="Rectangle 641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3" name="Rectangle 642"/>
            <p:cNvSpPr>
              <a:spLocks noChangeArrowheads="1"/>
            </p:cNvSpPr>
            <p:nvPr/>
          </p:nvSpPr>
          <p:spPr bwMode="auto">
            <a:xfrm>
              <a:off x="3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4" name="Rectangle 643"/>
            <p:cNvSpPr>
              <a:spLocks noChangeArrowheads="1"/>
            </p:cNvSpPr>
            <p:nvPr/>
          </p:nvSpPr>
          <p:spPr bwMode="auto">
            <a:xfrm>
              <a:off x="3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5" name="Rectangle 644"/>
            <p:cNvSpPr>
              <a:spLocks noChangeArrowheads="1"/>
            </p:cNvSpPr>
            <p:nvPr/>
          </p:nvSpPr>
          <p:spPr bwMode="auto">
            <a:xfrm>
              <a:off x="3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6" name="Rectangle 645"/>
            <p:cNvSpPr>
              <a:spLocks noChangeArrowheads="1"/>
            </p:cNvSpPr>
            <p:nvPr/>
          </p:nvSpPr>
          <p:spPr bwMode="auto">
            <a:xfrm>
              <a:off x="3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7" name="Rectangle 646"/>
            <p:cNvSpPr>
              <a:spLocks noChangeArrowheads="1"/>
            </p:cNvSpPr>
            <p:nvPr/>
          </p:nvSpPr>
          <p:spPr bwMode="auto">
            <a:xfrm>
              <a:off x="3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8" name="Rectangle 647"/>
            <p:cNvSpPr>
              <a:spLocks noChangeArrowheads="1"/>
            </p:cNvSpPr>
            <p:nvPr/>
          </p:nvSpPr>
          <p:spPr bwMode="auto">
            <a:xfrm>
              <a:off x="3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19" name="Rectangle 648"/>
            <p:cNvSpPr>
              <a:spLocks noChangeArrowheads="1"/>
            </p:cNvSpPr>
            <p:nvPr/>
          </p:nvSpPr>
          <p:spPr bwMode="auto">
            <a:xfrm>
              <a:off x="3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0" name="Rectangle 649"/>
            <p:cNvSpPr>
              <a:spLocks noChangeArrowheads="1"/>
            </p:cNvSpPr>
            <p:nvPr/>
          </p:nvSpPr>
          <p:spPr bwMode="auto">
            <a:xfrm>
              <a:off x="3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1" name="Rectangle 650"/>
            <p:cNvSpPr>
              <a:spLocks noChangeArrowheads="1"/>
            </p:cNvSpPr>
            <p:nvPr/>
          </p:nvSpPr>
          <p:spPr bwMode="auto">
            <a:xfrm>
              <a:off x="3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2" name="Rectangle 651"/>
            <p:cNvSpPr>
              <a:spLocks noChangeArrowheads="1"/>
            </p:cNvSpPr>
            <p:nvPr/>
          </p:nvSpPr>
          <p:spPr bwMode="auto">
            <a:xfrm>
              <a:off x="3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3" name="Rectangle 652"/>
            <p:cNvSpPr>
              <a:spLocks noChangeArrowheads="1"/>
            </p:cNvSpPr>
            <p:nvPr/>
          </p:nvSpPr>
          <p:spPr bwMode="auto">
            <a:xfrm>
              <a:off x="3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4" name="Rectangle 653"/>
            <p:cNvSpPr>
              <a:spLocks noChangeArrowheads="1"/>
            </p:cNvSpPr>
            <p:nvPr/>
          </p:nvSpPr>
          <p:spPr bwMode="auto">
            <a:xfrm>
              <a:off x="3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5" name="Rectangle 654"/>
            <p:cNvSpPr>
              <a:spLocks noChangeArrowheads="1"/>
            </p:cNvSpPr>
            <p:nvPr/>
          </p:nvSpPr>
          <p:spPr bwMode="auto">
            <a:xfrm>
              <a:off x="3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6" name="Rectangle 655"/>
            <p:cNvSpPr>
              <a:spLocks noChangeArrowheads="1"/>
            </p:cNvSpPr>
            <p:nvPr/>
          </p:nvSpPr>
          <p:spPr bwMode="auto">
            <a:xfrm>
              <a:off x="3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7" name="Rectangle 65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8" name="Rectangle 657"/>
            <p:cNvSpPr>
              <a:spLocks noChangeArrowheads="1"/>
            </p:cNvSpPr>
            <p:nvPr/>
          </p:nvSpPr>
          <p:spPr bwMode="auto">
            <a:xfrm>
              <a:off x="3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29" name="Rectangle 658"/>
            <p:cNvSpPr>
              <a:spLocks noChangeArrowheads="1"/>
            </p:cNvSpPr>
            <p:nvPr/>
          </p:nvSpPr>
          <p:spPr bwMode="auto">
            <a:xfrm>
              <a:off x="3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0" name="Rectangle 659"/>
            <p:cNvSpPr>
              <a:spLocks noChangeArrowheads="1"/>
            </p:cNvSpPr>
            <p:nvPr/>
          </p:nvSpPr>
          <p:spPr bwMode="auto">
            <a:xfrm>
              <a:off x="3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1" name="Rectangle 660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2" name="Rectangle 661"/>
            <p:cNvSpPr>
              <a:spLocks noChangeArrowheads="1"/>
            </p:cNvSpPr>
            <p:nvPr/>
          </p:nvSpPr>
          <p:spPr bwMode="auto">
            <a:xfrm>
              <a:off x="3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3" name="Rectangle 662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4" name="Rectangle 663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5" name="Rectangle 664"/>
            <p:cNvSpPr>
              <a:spLocks noChangeArrowheads="1"/>
            </p:cNvSpPr>
            <p:nvPr/>
          </p:nvSpPr>
          <p:spPr bwMode="auto">
            <a:xfrm>
              <a:off x="3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6" name="Rectangle 665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7" name="Rectangle 666"/>
            <p:cNvSpPr>
              <a:spLocks noChangeArrowheads="1"/>
            </p:cNvSpPr>
            <p:nvPr/>
          </p:nvSpPr>
          <p:spPr bwMode="auto">
            <a:xfrm>
              <a:off x="3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8" name="Rectangle 667"/>
            <p:cNvSpPr>
              <a:spLocks noChangeArrowheads="1"/>
            </p:cNvSpPr>
            <p:nvPr/>
          </p:nvSpPr>
          <p:spPr bwMode="auto">
            <a:xfrm>
              <a:off x="3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39" name="Rectangle 668"/>
            <p:cNvSpPr>
              <a:spLocks noChangeArrowheads="1"/>
            </p:cNvSpPr>
            <p:nvPr/>
          </p:nvSpPr>
          <p:spPr bwMode="auto">
            <a:xfrm>
              <a:off x="3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0" name="Rectangle 669"/>
            <p:cNvSpPr>
              <a:spLocks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1" name="Rectangle 670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2" name="Rectangle 671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3" name="Rectangle 672"/>
            <p:cNvSpPr>
              <a:spLocks noChangeArrowheads="1"/>
            </p:cNvSpPr>
            <p:nvPr/>
          </p:nvSpPr>
          <p:spPr bwMode="auto">
            <a:xfrm>
              <a:off x="3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4" name="Rectangle 673"/>
            <p:cNvSpPr>
              <a:spLocks noChangeArrowheads="1"/>
            </p:cNvSpPr>
            <p:nvPr/>
          </p:nvSpPr>
          <p:spPr bwMode="auto">
            <a:xfrm>
              <a:off x="3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5" name="Rectangle 674"/>
            <p:cNvSpPr>
              <a:spLocks noChangeArrowheads="1"/>
            </p:cNvSpPr>
            <p:nvPr/>
          </p:nvSpPr>
          <p:spPr bwMode="auto">
            <a:xfrm>
              <a:off x="3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6" name="Rectangle 675"/>
            <p:cNvSpPr>
              <a:spLocks noChangeArrowheads="1"/>
            </p:cNvSpPr>
            <p:nvPr/>
          </p:nvSpPr>
          <p:spPr bwMode="auto">
            <a:xfrm>
              <a:off x="3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7" name="Rectangle 676"/>
            <p:cNvSpPr>
              <a:spLocks noChangeArrowheads="1"/>
            </p:cNvSpPr>
            <p:nvPr/>
          </p:nvSpPr>
          <p:spPr bwMode="auto">
            <a:xfrm>
              <a:off x="3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8" name="Rectangle 677"/>
            <p:cNvSpPr>
              <a:spLocks noChangeArrowheads="1"/>
            </p:cNvSpPr>
            <p:nvPr/>
          </p:nvSpPr>
          <p:spPr bwMode="auto">
            <a:xfrm>
              <a:off x="3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49" name="Rectangle 678"/>
            <p:cNvSpPr>
              <a:spLocks noChangeArrowheads="1"/>
            </p:cNvSpPr>
            <p:nvPr/>
          </p:nvSpPr>
          <p:spPr bwMode="auto">
            <a:xfrm>
              <a:off x="360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0" name="Rectangle 679"/>
            <p:cNvSpPr>
              <a:spLocks noChangeArrowheads="1"/>
            </p:cNvSpPr>
            <p:nvPr/>
          </p:nvSpPr>
          <p:spPr bwMode="auto">
            <a:xfrm>
              <a:off x="360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1" name="Rectangle 680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2" name="Rectangle 681"/>
            <p:cNvSpPr>
              <a:spLocks noChangeArrowheads="1"/>
            </p:cNvSpPr>
            <p:nvPr/>
          </p:nvSpPr>
          <p:spPr bwMode="auto">
            <a:xfrm>
              <a:off x="360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3" name="Rectangle 682"/>
            <p:cNvSpPr>
              <a:spLocks noChangeArrowheads="1"/>
            </p:cNvSpPr>
            <p:nvPr/>
          </p:nvSpPr>
          <p:spPr bwMode="auto">
            <a:xfrm>
              <a:off x="360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4" name="Rectangle 683"/>
            <p:cNvSpPr>
              <a:spLocks noChangeArrowheads="1"/>
            </p:cNvSpPr>
            <p:nvPr/>
          </p:nvSpPr>
          <p:spPr bwMode="auto">
            <a:xfrm>
              <a:off x="360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5" name="Rectangle 684"/>
            <p:cNvSpPr>
              <a:spLocks noChangeArrowheads="1"/>
            </p:cNvSpPr>
            <p:nvPr/>
          </p:nvSpPr>
          <p:spPr bwMode="auto">
            <a:xfrm>
              <a:off x="360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6" name="Rectangle 685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7" name="Rectangle 686"/>
            <p:cNvSpPr>
              <a:spLocks noChangeArrowheads="1"/>
            </p:cNvSpPr>
            <p:nvPr/>
          </p:nvSpPr>
          <p:spPr bwMode="auto">
            <a:xfrm>
              <a:off x="360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8" name="Rectangle 687"/>
            <p:cNvSpPr>
              <a:spLocks noChangeArrowheads="1"/>
            </p:cNvSpPr>
            <p:nvPr/>
          </p:nvSpPr>
          <p:spPr bwMode="auto">
            <a:xfrm>
              <a:off x="360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59" name="Rectangle 688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0" name="Rectangle 689"/>
            <p:cNvSpPr>
              <a:spLocks noChangeArrowheads="1"/>
            </p:cNvSpPr>
            <p:nvPr/>
          </p:nvSpPr>
          <p:spPr bwMode="auto">
            <a:xfrm>
              <a:off x="360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1" name="Rectangle 690"/>
            <p:cNvSpPr>
              <a:spLocks noChangeArrowheads="1"/>
            </p:cNvSpPr>
            <p:nvPr/>
          </p:nvSpPr>
          <p:spPr bwMode="auto">
            <a:xfrm>
              <a:off x="360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2" name="Rectangle 691"/>
            <p:cNvSpPr>
              <a:spLocks noChangeArrowheads="1"/>
            </p:cNvSpPr>
            <p:nvPr/>
          </p:nvSpPr>
          <p:spPr bwMode="auto">
            <a:xfrm>
              <a:off x="360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3" name="Rectangle 692"/>
            <p:cNvSpPr>
              <a:spLocks noChangeArrowheads="1"/>
            </p:cNvSpPr>
            <p:nvPr/>
          </p:nvSpPr>
          <p:spPr bwMode="auto">
            <a:xfrm>
              <a:off x="360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4" name="Rectangle 693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5" name="Rectangle 694"/>
            <p:cNvSpPr>
              <a:spLocks noChangeArrowheads="1"/>
            </p:cNvSpPr>
            <p:nvPr/>
          </p:nvSpPr>
          <p:spPr bwMode="auto">
            <a:xfrm>
              <a:off x="360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6" name="Rectangle 695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7" name="Rectangle 696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8" name="Rectangle 697"/>
            <p:cNvSpPr>
              <a:spLocks noChangeArrowheads="1"/>
            </p:cNvSpPr>
            <p:nvPr/>
          </p:nvSpPr>
          <p:spPr bwMode="auto">
            <a:xfrm>
              <a:off x="360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69" name="Rectangle 698"/>
            <p:cNvSpPr>
              <a:spLocks noChangeArrowheads="1"/>
            </p:cNvSpPr>
            <p:nvPr/>
          </p:nvSpPr>
          <p:spPr bwMode="auto">
            <a:xfrm>
              <a:off x="360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0" name="Rectangle 699"/>
            <p:cNvSpPr>
              <a:spLocks noChangeArrowheads="1"/>
            </p:cNvSpPr>
            <p:nvPr/>
          </p:nvSpPr>
          <p:spPr bwMode="auto">
            <a:xfrm>
              <a:off x="360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1" name="Rectangle 700"/>
            <p:cNvSpPr>
              <a:spLocks noChangeArrowheads="1"/>
            </p:cNvSpPr>
            <p:nvPr/>
          </p:nvSpPr>
          <p:spPr bwMode="auto">
            <a:xfrm>
              <a:off x="360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2" name="Rectangle 701"/>
            <p:cNvSpPr>
              <a:spLocks noChangeArrowheads="1"/>
            </p:cNvSpPr>
            <p:nvPr/>
          </p:nvSpPr>
          <p:spPr bwMode="auto">
            <a:xfrm>
              <a:off x="360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3" name="Rectangle 702"/>
            <p:cNvSpPr>
              <a:spLocks noChangeArrowheads="1"/>
            </p:cNvSpPr>
            <p:nvPr/>
          </p:nvSpPr>
          <p:spPr bwMode="auto">
            <a:xfrm>
              <a:off x="360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4" name="Rectangle 703"/>
            <p:cNvSpPr>
              <a:spLocks noChangeArrowheads="1"/>
            </p:cNvSpPr>
            <p:nvPr/>
          </p:nvSpPr>
          <p:spPr bwMode="auto">
            <a:xfrm>
              <a:off x="360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5" name="Rectangle 704"/>
            <p:cNvSpPr>
              <a:spLocks noChangeArrowheads="1"/>
            </p:cNvSpPr>
            <p:nvPr/>
          </p:nvSpPr>
          <p:spPr bwMode="auto">
            <a:xfrm>
              <a:off x="360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6" name="Rectangle 705"/>
            <p:cNvSpPr>
              <a:spLocks noChangeArrowheads="1"/>
            </p:cNvSpPr>
            <p:nvPr/>
          </p:nvSpPr>
          <p:spPr bwMode="auto">
            <a:xfrm>
              <a:off x="374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7" name="Rectangle 706"/>
            <p:cNvSpPr>
              <a:spLocks noChangeArrowheads="1"/>
            </p:cNvSpPr>
            <p:nvPr/>
          </p:nvSpPr>
          <p:spPr bwMode="auto">
            <a:xfrm>
              <a:off x="374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8" name="Rectangle 707"/>
            <p:cNvSpPr>
              <a:spLocks noChangeArrowheads="1"/>
            </p:cNvSpPr>
            <p:nvPr/>
          </p:nvSpPr>
          <p:spPr bwMode="auto">
            <a:xfrm>
              <a:off x="374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79" name="Rectangle 708"/>
            <p:cNvSpPr>
              <a:spLocks noChangeArrowheads="1"/>
            </p:cNvSpPr>
            <p:nvPr/>
          </p:nvSpPr>
          <p:spPr bwMode="auto">
            <a:xfrm>
              <a:off x="374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0" name="Rectangle 709"/>
            <p:cNvSpPr>
              <a:spLocks noChangeArrowheads="1"/>
            </p:cNvSpPr>
            <p:nvPr/>
          </p:nvSpPr>
          <p:spPr bwMode="auto">
            <a:xfrm>
              <a:off x="374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1" name="Rectangle 710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2" name="Rectangle 711"/>
            <p:cNvSpPr>
              <a:spLocks noChangeArrowheads="1"/>
            </p:cNvSpPr>
            <p:nvPr/>
          </p:nvSpPr>
          <p:spPr bwMode="auto">
            <a:xfrm>
              <a:off x="374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3" name="Rectangle 712"/>
            <p:cNvSpPr>
              <a:spLocks noChangeArrowheads="1"/>
            </p:cNvSpPr>
            <p:nvPr/>
          </p:nvSpPr>
          <p:spPr bwMode="auto">
            <a:xfrm>
              <a:off x="374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4" name="Rectangle 713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5" name="Rectangle 714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6" name="Rectangle 715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7" name="Rectangle 71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8" name="Rectangle 717"/>
            <p:cNvSpPr>
              <a:spLocks noChangeArrowheads="1"/>
            </p:cNvSpPr>
            <p:nvPr/>
          </p:nvSpPr>
          <p:spPr bwMode="auto">
            <a:xfrm>
              <a:off x="374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89" name="Rectangle 718"/>
            <p:cNvSpPr>
              <a:spLocks noChangeArrowheads="1"/>
            </p:cNvSpPr>
            <p:nvPr/>
          </p:nvSpPr>
          <p:spPr bwMode="auto">
            <a:xfrm>
              <a:off x="374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0" name="Rectangle 719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1" name="Rectangle 720"/>
            <p:cNvSpPr>
              <a:spLocks noChangeArrowheads="1"/>
            </p:cNvSpPr>
            <p:nvPr/>
          </p:nvSpPr>
          <p:spPr bwMode="auto">
            <a:xfrm>
              <a:off x="374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2" name="Rectangle 721"/>
            <p:cNvSpPr>
              <a:spLocks noChangeArrowheads="1"/>
            </p:cNvSpPr>
            <p:nvPr/>
          </p:nvSpPr>
          <p:spPr bwMode="auto">
            <a:xfrm>
              <a:off x="374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3" name="Rectangle 722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4" name="Rectangle 723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5" name="Rectangle 724"/>
            <p:cNvSpPr>
              <a:spLocks noChangeArrowheads="1"/>
            </p:cNvSpPr>
            <p:nvPr/>
          </p:nvSpPr>
          <p:spPr bwMode="auto">
            <a:xfrm>
              <a:off x="374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6" name="Rectangle 725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7" name="Rectangle 726"/>
            <p:cNvSpPr>
              <a:spLocks noChangeArrowheads="1"/>
            </p:cNvSpPr>
            <p:nvPr/>
          </p:nvSpPr>
          <p:spPr bwMode="auto">
            <a:xfrm>
              <a:off x="374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8" name="Rectangle 727"/>
            <p:cNvSpPr>
              <a:spLocks noChangeArrowheads="1"/>
            </p:cNvSpPr>
            <p:nvPr/>
          </p:nvSpPr>
          <p:spPr bwMode="auto">
            <a:xfrm>
              <a:off x="374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899" name="Rectangle 728"/>
            <p:cNvSpPr>
              <a:spLocks noChangeArrowheads="1"/>
            </p:cNvSpPr>
            <p:nvPr/>
          </p:nvSpPr>
          <p:spPr bwMode="auto">
            <a:xfrm>
              <a:off x="374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0" name="Rectangle 729"/>
            <p:cNvSpPr>
              <a:spLocks noChangeArrowheads="1"/>
            </p:cNvSpPr>
            <p:nvPr/>
          </p:nvSpPr>
          <p:spPr bwMode="auto">
            <a:xfrm>
              <a:off x="374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1" name="Rectangle 730"/>
            <p:cNvSpPr>
              <a:spLocks noChangeArrowheads="1"/>
            </p:cNvSpPr>
            <p:nvPr/>
          </p:nvSpPr>
          <p:spPr bwMode="auto">
            <a:xfrm>
              <a:off x="374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2" name="Rectangle 731"/>
            <p:cNvSpPr>
              <a:spLocks noChangeArrowheads="1"/>
            </p:cNvSpPr>
            <p:nvPr/>
          </p:nvSpPr>
          <p:spPr bwMode="auto">
            <a:xfrm>
              <a:off x="374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3" name="Rectangle 732"/>
            <p:cNvSpPr>
              <a:spLocks noChangeArrowheads="1"/>
            </p:cNvSpPr>
            <p:nvPr/>
          </p:nvSpPr>
          <p:spPr bwMode="auto">
            <a:xfrm>
              <a:off x="388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4" name="Rectangle 733"/>
            <p:cNvSpPr>
              <a:spLocks noChangeArrowheads="1"/>
            </p:cNvSpPr>
            <p:nvPr/>
          </p:nvSpPr>
          <p:spPr bwMode="auto">
            <a:xfrm>
              <a:off x="388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5" name="Rectangle 734"/>
            <p:cNvSpPr>
              <a:spLocks noChangeArrowheads="1"/>
            </p:cNvSpPr>
            <p:nvPr/>
          </p:nvSpPr>
          <p:spPr bwMode="auto">
            <a:xfrm>
              <a:off x="388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6" name="Rectangle 735"/>
            <p:cNvSpPr>
              <a:spLocks noChangeArrowheads="1"/>
            </p:cNvSpPr>
            <p:nvPr/>
          </p:nvSpPr>
          <p:spPr bwMode="auto">
            <a:xfrm>
              <a:off x="388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7" name="Rectangle 736"/>
            <p:cNvSpPr>
              <a:spLocks noChangeArrowheads="1"/>
            </p:cNvSpPr>
            <p:nvPr/>
          </p:nvSpPr>
          <p:spPr bwMode="auto">
            <a:xfrm>
              <a:off x="388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8" name="Rectangle 737"/>
            <p:cNvSpPr>
              <a:spLocks noChangeArrowheads="1"/>
            </p:cNvSpPr>
            <p:nvPr/>
          </p:nvSpPr>
          <p:spPr bwMode="auto">
            <a:xfrm>
              <a:off x="388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09" name="Rectangle 738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0" name="Rectangle 739"/>
            <p:cNvSpPr>
              <a:spLocks noChangeArrowheads="1"/>
            </p:cNvSpPr>
            <p:nvPr/>
          </p:nvSpPr>
          <p:spPr bwMode="auto">
            <a:xfrm>
              <a:off x="388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1" name="Rectangle 740"/>
            <p:cNvSpPr>
              <a:spLocks noChangeArrowheads="1"/>
            </p:cNvSpPr>
            <p:nvPr/>
          </p:nvSpPr>
          <p:spPr bwMode="auto">
            <a:xfrm>
              <a:off x="388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2" name="Rectangle 741"/>
            <p:cNvSpPr>
              <a:spLocks noChangeArrowheads="1"/>
            </p:cNvSpPr>
            <p:nvPr/>
          </p:nvSpPr>
          <p:spPr bwMode="auto">
            <a:xfrm>
              <a:off x="388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3" name="Rectangle 742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4" name="Rectangle 743"/>
            <p:cNvSpPr>
              <a:spLocks noChangeArrowheads="1"/>
            </p:cNvSpPr>
            <p:nvPr/>
          </p:nvSpPr>
          <p:spPr bwMode="auto">
            <a:xfrm>
              <a:off x="388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5" name="Rectangle 744"/>
            <p:cNvSpPr>
              <a:spLocks noChangeArrowheads="1"/>
            </p:cNvSpPr>
            <p:nvPr/>
          </p:nvSpPr>
          <p:spPr bwMode="auto">
            <a:xfrm>
              <a:off x="388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6" name="Rectangle 745"/>
            <p:cNvSpPr>
              <a:spLocks noChangeArrowheads="1"/>
            </p:cNvSpPr>
            <p:nvPr/>
          </p:nvSpPr>
          <p:spPr bwMode="auto">
            <a:xfrm>
              <a:off x="388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7" name="Rectangle 746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8" name="Rectangle 747"/>
            <p:cNvSpPr>
              <a:spLocks noChangeArrowheads="1"/>
            </p:cNvSpPr>
            <p:nvPr/>
          </p:nvSpPr>
          <p:spPr bwMode="auto">
            <a:xfrm>
              <a:off x="388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19" name="Rectangle 748"/>
            <p:cNvSpPr>
              <a:spLocks noChangeArrowheads="1"/>
            </p:cNvSpPr>
            <p:nvPr/>
          </p:nvSpPr>
          <p:spPr bwMode="auto">
            <a:xfrm>
              <a:off x="388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0" name="Rectangle 749"/>
            <p:cNvSpPr>
              <a:spLocks noChangeArrowheads="1"/>
            </p:cNvSpPr>
            <p:nvPr/>
          </p:nvSpPr>
          <p:spPr bwMode="auto">
            <a:xfrm>
              <a:off x="388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1" name="Rectangle 75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2" name="Rectangle 751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3" name="Rectangle 752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4" name="Rectangle 753"/>
            <p:cNvSpPr>
              <a:spLocks noChangeArrowheads="1"/>
            </p:cNvSpPr>
            <p:nvPr/>
          </p:nvSpPr>
          <p:spPr bwMode="auto">
            <a:xfrm>
              <a:off x="388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5" name="Rectangle 754"/>
            <p:cNvSpPr>
              <a:spLocks noChangeArrowheads="1"/>
            </p:cNvSpPr>
            <p:nvPr/>
          </p:nvSpPr>
          <p:spPr bwMode="auto">
            <a:xfrm>
              <a:off x="388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6" name="Rectangle 755"/>
            <p:cNvSpPr>
              <a:spLocks noChangeArrowheads="1"/>
            </p:cNvSpPr>
            <p:nvPr/>
          </p:nvSpPr>
          <p:spPr bwMode="auto">
            <a:xfrm>
              <a:off x="388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7" name="Rectangle 756"/>
            <p:cNvSpPr>
              <a:spLocks noChangeArrowheads="1"/>
            </p:cNvSpPr>
            <p:nvPr/>
          </p:nvSpPr>
          <p:spPr bwMode="auto">
            <a:xfrm>
              <a:off x="388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8" name="Rectangle 757"/>
            <p:cNvSpPr>
              <a:spLocks noChangeArrowheads="1"/>
            </p:cNvSpPr>
            <p:nvPr/>
          </p:nvSpPr>
          <p:spPr bwMode="auto">
            <a:xfrm>
              <a:off x="388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29" name="Rectangle 758"/>
            <p:cNvSpPr>
              <a:spLocks noChangeArrowheads="1"/>
            </p:cNvSpPr>
            <p:nvPr/>
          </p:nvSpPr>
          <p:spPr bwMode="auto">
            <a:xfrm>
              <a:off x="388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0" name="Rectangle 759"/>
            <p:cNvSpPr>
              <a:spLocks noChangeArrowheads="1"/>
            </p:cNvSpPr>
            <p:nvPr/>
          </p:nvSpPr>
          <p:spPr bwMode="auto">
            <a:xfrm>
              <a:off x="403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1" name="Rectangle 760"/>
            <p:cNvSpPr>
              <a:spLocks noChangeArrowheads="1"/>
            </p:cNvSpPr>
            <p:nvPr/>
          </p:nvSpPr>
          <p:spPr bwMode="auto">
            <a:xfrm>
              <a:off x="403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2" name="Rectangle 761"/>
            <p:cNvSpPr>
              <a:spLocks noChangeArrowheads="1"/>
            </p:cNvSpPr>
            <p:nvPr/>
          </p:nvSpPr>
          <p:spPr bwMode="auto">
            <a:xfrm>
              <a:off x="403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3" name="Rectangle 762"/>
            <p:cNvSpPr>
              <a:spLocks noChangeArrowheads="1"/>
            </p:cNvSpPr>
            <p:nvPr/>
          </p:nvSpPr>
          <p:spPr bwMode="auto">
            <a:xfrm>
              <a:off x="403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4" name="Rectangle 763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5" name="Rectangle 764"/>
            <p:cNvSpPr>
              <a:spLocks noChangeArrowheads="1"/>
            </p:cNvSpPr>
            <p:nvPr/>
          </p:nvSpPr>
          <p:spPr bwMode="auto">
            <a:xfrm>
              <a:off x="403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6" name="Rectangle 765"/>
            <p:cNvSpPr>
              <a:spLocks noChangeArrowheads="1"/>
            </p:cNvSpPr>
            <p:nvPr/>
          </p:nvSpPr>
          <p:spPr bwMode="auto">
            <a:xfrm>
              <a:off x="403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7" name="Rectangle 766"/>
            <p:cNvSpPr>
              <a:spLocks noChangeArrowheads="1"/>
            </p:cNvSpPr>
            <p:nvPr/>
          </p:nvSpPr>
          <p:spPr bwMode="auto">
            <a:xfrm>
              <a:off x="403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8" name="Rectangle 767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39" name="Rectangle 768"/>
            <p:cNvSpPr>
              <a:spLocks noChangeArrowheads="1"/>
            </p:cNvSpPr>
            <p:nvPr/>
          </p:nvSpPr>
          <p:spPr bwMode="auto">
            <a:xfrm>
              <a:off x="403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0" name="Rectangle 769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1" name="Rectangle 770"/>
            <p:cNvSpPr>
              <a:spLocks noChangeArrowheads="1"/>
            </p:cNvSpPr>
            <p:nvPr/>
          </p:nvSpPr>
          <p:spPr bwMode="auto">
            <a:xfrm>
              <a:off x="403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2" name="Rectangle 771"/>
            <p:cNvSpPr>
              <a:spLocks noChangeArrowheads="1"/>
            </p:cNvSpPr>
            <p:nvPr/>
          </p:nvSpPr>
          <p:spPr bwMode="auto">
            <a:xfrm>
              <a:off x="403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3" name="Rectangle 772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4" name="Rectangle 773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5" name="Rectangle 774"/>
            <p:cNvSpPr>
              <a:spLocks noChangeArrowheads="1"/>
            </p:cNvSpPr>
            <p:nvPr/>
          </p:nvSpPr>
          <p:spPr bwMode="auto">
            <a:xfrm>
              <a:off x="403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6" name="Rectangle 775"/>
            <p:cNvSpPr>
              <a:spLocks noChangeArrowheads="1"/>
            </p:cNvSpPr>
            <p:nvPr/>
          </p:nvSpPr>
          <p:spPr bwMode="auto">
            <a:xfrm>
              <a:off x="403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7" name="Rectangle 776"/>
            <p:cNvSpPr>
              <a:spLocks noChangeArrowheads="1"/>
            </p:cNvSpPr>
            <p:nvPr/>
          </p:nvSpPr>
          <p:spPr bwMode="auto">
            <a:xfrm>
              <a:off x="403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8" name="Rectangle 777"/>
            <p:cNvSpPr>
              <a:spLocks noChangeArrowheads="1"/>
            </p:cNvSpPr>
            <p:nvPr/>
          </p:nvSpPr>
          <p:spPr bwMode="auto">
            <a:xfrm>
              <a:off x="403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49" name="Rectangle 778"/>
            <p:cNvSpPr>
              <a:spLocks noChangeArrowheads="1"/>
            </p:cNvSpPr>
            <p:nvPr/>
          </p:nvSpPr>
          <p:spPr bwMode="auto">
            <a:xfrm>
              <a:off x="403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0" name="Rectangle 779"/>
            <p:cNvSpPr>
              <a:spLocks noChangeArrowheads="1"/>
            </p:cNvSpPr>
            <p:nvPr/>
          </p:nvSpPr>
          <p:spPr bwMode="auto">
            <a:xfrm>
              <a:off x="403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1" name="Rectangle 780"/>
            <p:cNvSpPr>
              <a:spLocks noChangeArrowheads="1"/>
            </p:cNvSpPr>
            <p:nvPr/>
          </p:nvSpPr>
          <p:spPr bwMode="auto">
            <a:xfrm>
              <a:off x="403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2" name="Rectangle 781"/>
            <p:cNvSpPr>
              <a:spLocks noChangeArrowheads="1"/>
            </p:cNvSpPr>
            <p:nvPr/>
          </p:nvSpPr>
          <p:spPr bwMode="auto">
            <a:xfrm>
              <a:off x="403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3" name="Rectangle 782"/>
            <p:cNvSpPr>
              <a:spLocks noChangeArrowheads="1"/>
            </p:cNvSpPr>
            <p:nvPr/>
          </p:nvSpPr>
          <p:spPr bwMode="auto">
            <a:xfrm>
              <a:off x="403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4" name="Rectangle 783"/>
            <p:cNvSpPr>
              <a:spLocks noChangeArrowheads="1"/>
            </p:cNvSpPr>
            <p:nvPr/>
          </p:nvSpPr>
          <p:spPr bwMode="auto">
            <a:xfrm>
              <a:off x="403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5" name="Rectangle 784"/>
            <p:cNvSpPr>
              <a:spLocks noChangeArrowheads="1"/>
            </p:cNvSpPr>
            <p:nvPr/>
          </p:nvSpPr>
          <p:spPr bwMode="auto">
            <a:xfrm>
              <a:off x="403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6" name="Rectangle 785"/>
            <p:cNvSpPr>
              <a:spLocks noChangeArrowheads="1"/>
            </p:cNvSpPr>
            <p:nvPr/>
          </p:nvSpPr>
          <p:spPr bwMode="auto">
            <a:xfrm>
              <a:off x="403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7" name="Rectangle 786"/>
            <p:cNvSpPr>
              <a:spLocks noChangeArrowheads="1"/>
            </p:cNvSpPr>
            <p:nvPr/>
          </p:nvSpPr>
          <p:spPr bwMode="auto">
            <a:xfrm>
              <a:off x="417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8" name="Rectangle 787"/>
            <p:cNvSpPr>
              <a:spLocks noChangeArrowheads="1"/>
            </p:cNvSpPr>
            <p:nvPr/>
          </p:nvSpPr>
          <p:spPr bwMode="auto">
            <a:xfrm>
              <a:off x="417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59" name="Rectangle 788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0" name="Rectangle 789"/>
            <p:cNvSpPr>
              <a:spLocks noChangeArrowheads="1"/>
            </p:cNvSpPr>
            <p:nvPr/>
          </p:nvSpPr>
          <p:spPr bwMode="auto">
            <a:xfrm>
              <a:off x="417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1" name="Rectangle 790"/>
            <p:cNvSpPr>
              <a:spLocks noChangeArrowheads="1"/>
            </p:cNvSpPr>
            <p:nvPr/>
          </p:nvSpPr>
          <p:spPr bwMode="auto">
            <a:xfrm>
              <a:off x="417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2" name="Rectangle 791"/>
            <p:cNvSpPr>
              <a:spLocks noChangeArrowheads="1"/>
            </p:cNvSpPr>
            <p:nvPr/>
          </p:nvSpPr>
          <p:spPr bwMode="auto">
            <a:xfrm>
              <a:off x="417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3" name="Rectangle 792"/>
            <p:cNvSpPr>
              <a:spLocks noChangeArrowheads="1"/>
            </p:cNvSpPr>
            <p:nvPr/>
          </p:nvSpPr>
          <p:spPr bwMode="auto">
            <a:xfrm>
              <a:off x="417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4" name="Rectangle 793"/>
            <p:cNvSpPr>
              <a:spLocks noChangeArrowheads="1"/>
            </p:cNvSpPr>
            <p:nvPr/>
          </p:nvSpPr>
          <p:spPr bwMode="auto">
            <a:xfrm>
              <a:off x="417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5" name="Rectangle 794"/>
            <p:cNvSpPr>
              <a:spLocks noChangeArrowheads="1"/>
            </p:cNvSpPr>
            <p:nvPr/>
          </p:nvSpPr>
          <p:spPr bwMode="auto">
            <a:xfrm>
              <a:off x="417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6" name="Rectangle 795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7" name="Rectangle 796"/>
            <p:cNvSpPr>
              <a:spLocks noChangeArrowheads="1"/>
            </p:cNvSpPr>
            <p:nvPr/>
          </p:nvSpPr>
          <p:spPr bwMode="auto">
            <a:xfrm>
              <a:off x="417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8" name="Rectangle 797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69" name="Rectangle 798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0" name="Rectangle 799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1" name="Rectangle 800"/>
            <p:cNvSpPr>
              <a:spLocks noChangeArrowheads="1"/>
            </p:cNvSpPr>
            <p:nvPr/>
          </p:nvSpPr>
          <p:spPr bwMode="auto">
            <a:xfrm>
              <a:off x="417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2" name="Rectangle 801"/>
            <p:cNvSpPr>
              <a:spLocks noChangeArrowheads="1"/>
            </p:cNvSpPr>
            <p:nvPr/>
          </p:nvSpPr>
          <p:spPr bwMode="auto">
            <a:xfrm>
              <a:off x="417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3" name="Rectangle 802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4" name="Rectangle 803"/>
            <p:cNvSpPr>
              <a:spLocks noChangeArrowheads="1"/>
            </p:cNvSpPr>
            <p:nvPr/>
          </p:nvSpPr>
          <p:spPr bwMode="auto">
            <a:xfrm>
              <a:off x="417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5" name="Rectangle 804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6" name="Rectangle 805"/>
            <p:cNvSpPr>
              <a:spLocks noChangeArrowheads="1"/>
            </p:cNvSpPr>
            <p:nvPr/>
          </p:nvSpPr>
          <p:spPr bwMode="auto">
            <a:xfrm>
              <a:off x="417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7" name="Rectangle 806"/>
            <p:cNvSpPr>
              <a:spLocks noChangeArrowheads="1"/>
            </p:cNvSpPr>
            <p:nvPr/>
          </p:nvSpPr>
          <p:spPr bwMode="auto">
            <a:xfrm>
              <a:off x="417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8" name="Rectangle 807"/>
            <p:cNvSpPr>
              <a:spLocks noChangeArrowheads="1"/>
            </p:cNvSpPr>
            <p:nvPr/>
          </p:nvSpPr>
          <p:spPr bwMode="auto">
            <a:xfrm>
              <a:off x="417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79" name="Rectangle 808"/>
            <p:cNvSpPr>
              <a:spLocks noChangeArrowheads="1"/>
            </p:cNvSpPr>
            <p:nvPr/>
          </p:nvSpPr>
          <p:spPr bwMode="auto">
            <a:xfrm>
              <a:off x="417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0" name="Rectangle 809"/>
            <p:cNvSpPr>
              <a:spLocks noChangeArrowheads="1"/>
            </p:cNvSpPr>
            <p:nvPr/>
          </p:nvSpPr>
          <p:spPr bwMode="auto">
            <a:xfrm>
              <a:off x="417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1" name="Rectangle 810"/>
            <p:cNvSpPr>
              <a:spLocks noChangeArrowheads="1"/>
            </p:cNvSpPr>
            <p:nvPr/>
          </p:nvSpPr>
          <p:spPr bwMode="auto">
            <a:xfrm>
              <a:off x="417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2" name="Rectangle 811"/>
            <p:cNvSpPr>
              <a:spLocks noChangeArrowheads="1"/>
            </p:cNvSpPr>
            <p:nvPr/>
          </p:nvSpPr>
          <p:spPr bwMode="auto">
            <a:xfrm>
              <a:off x="417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3" name="Rectangle 812"/>
            <p:cNvSpPr>
              <a:spLocks noChangeArrowheads="1"/>
            </p:cNvSpPr>
            <p:nvPr/>
          </p:nvSpPr>
          <p:spPr bwMode="auto">
            <a:xfrm>
              <a:off x="417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4" name="Rectangle 813"/>
            <p:cNvSpPr>
              <a:spLocks noChangeArrowheads="1"/>
            </p:cNvSpPr>
            <p:nvPr/>
          </p:nvSpPr>
          <p:spPr bwMode="auto">
            <a:xfrm>
              <a:off x="431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5" name="Rectangle 814"/>
            <p:cNvSpPr>
              <a:spLocks noChangeArrowheads="1"/>
            </p:cNvSpPr>
            <p:nvPr/>
          </p:nvSpPr>
          <p:spPr bwMode="auto">
            <a:xfrm>
              <a:off x="431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6" name="Rectangle 815"/>
            <p:cNvSpPr>
              <a:spLocks noChangeArrowheads="1"/>
            </p:cNvSpPr>
            <p:nvPr/>
          </p:nvSpPr>
          <p:spPr bwMode="auto">
            <a:xfrm>
              <a:off x="431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7" name="Rectangle 816"/>
            <p:cNvSpPr>
              <a:spLocks noChangeArrowheads="1"/>
            </p:cNvSpPr>
            <p:nvPr/>
          </p:nvSpPr>
          <p:spPr bwMode="auto">
            <a:xfrm>
              <a:off x="431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8" name="Rectangle 817"/>
            <p:cNvSpPr>
              <a:spLocks noChangeArrowheads="1"/>
            </p:cNvSpPr>
            <p:nvPr/>
          </p:nvSpPr>
          <p:spPr bwMode="auto">
            <a:xfrm>
              <a:off x="431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89" name="Rectangle 818"/>
            <p:cNvSpPr>
              <a:spLocks noChangeArrowheads="1"/>
            </p:cNvSpPr>
            <p:nvPr/>
          </p:nvSpPr>
          <p:spPr bwMode="auto">
            <a:xfrm>
              <a:off x="431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0" name="Rectangle 819"/>
            <p:cNvSpPr>
              <a:spLocks noChangeArrowheads="1"/>
            </p:cNvSpPr>
            <p:nvPr/>
          </p:nvSpPr>
          <p:spPr bwMode="auto">
            <a:xfrm>
              <a:off x="431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1" name="Rectangle 820"/>
            <p:cNvSpPr>
              <a:spLocks noChangeArrowheads="1"/>
            </p:cNvSpPr>
            <p:nvPr/>
          </p:nvSpPr>
          <p:spPr bwMode="auto">
            <a:xfrm>
              <a:off x="431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2" name="Rectangle 821"/>
            <p:cNvSpPr>
              <a:spLocks noChangeArrowheads="1"/>
            </p:cNvSpPr>
            <p:nvPr/>
          </p:nvSpPr>
          <p:spPr bwMode="auto">
            <a:xfrm>
              <a:off x="431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3" name="Rectangle 822"/>
            <p:cNvSpPr>
              <a:spLocks noChangeArrowheads="1"/>
            </p:cNvSpPr>
            <p:nvPr/>
          </p:nvSpPr>
          <p:spPr bwMode="auto">
            <a:xfrm>
              <a:off x="431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4" name="Rectangle 823"/>
            <p:cNvSpPr>
              <a:spLocks noChangeArrowheads="1"/>
            </p:cNvSpPr>
            <p:nvPr/>
          </p:nvSpPr>
          <p:spPr bwMode="auto">
            <a:xfrm>
              <a:off x="431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5" name="Rectangle 824"/>
            <p:cNvSpPr>
              <a:spLocks noChangeArrowheads="1"/>
            </p:cNvSpPr>
            <p:nvPr/>
          </p:nvSpPr>
          <p:spPr bwMode="auto">
            <a:xfrm>
              <a:off x="431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6" name="Rectangle 825"/>
            <p:cNvSpPr>
              <a:spLocks noChangeArrowheads="1"/>
            </p:cNvSpPr>
            <p:nvPr/>
          </p:nvSpPr>
          <p:spPr bwMode="auto">
            <a:xfrm>
              <a:off x="431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7" name="Rectangle 826"/>
            <p:cNvSpPr>
              <a:spLocks noChangeArrowheads="1"/>
            </p:cNvSpPr>
            <p:nvPr/>
          </p:nvSpPr>
          <p:spPr bwMode="auto">
            <a:xfrm>
              <a:off x="431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8" name="Rectangle 827"/>
            <p:cNvSpPr>
              <a:spLocks noChangeArrowheads="1"/>
            </p:cNvSpPr>
            <p:nvPr/>
          </p:nvSpPr>
          <p:spPr bwMode="auto">
            <a:xfrm>
              <a:off x="431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999" name="Rectangle 828"/>
            <p:cNvSpPr>
              <a:spLocks noChangeArrowheads="1"/>
            </p:cNvSpPr>
            <p:nvPr/>
          </p:nvSpPr>
          <p:spPr bwMode="auto">
            <a:xfrm>
              <a:off x="431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0" name="Rectangle 829"/>
            <p:cNvSpPr>
              <a:spLocks noChangeArrowheads="1"/>
            </p:cNvSpPr>
            <p:nvPr/>
          </p:nvSpPr>
          <p:spPr bwMode="auto">
            <a:xfrm>
              <a:off x="431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1" name="Rectangle 830"/>
            <p:cNvSpPr>
              <a:spLocks noChangeArrowheads="1"/>
            </p:cNvSpPr>
            <p:nvPr/>
          </p:nvSpPr>
          <p:spPr bwMode="auto">
            <a:xfrm>
              <a:off x="431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2" name="Rectangle 831"/>
            <p:cNvSpPr>
              <a:spLocks noChangeArrowheads="1"/>
            </p:cNvSpPr>
            <p:nvPr/>
          </p:nvSpPr>
          <p:spPr bwMode="auto">
            <a:xfrm>
              <a:off x="431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3" name="Rectangle 832"/>
            <p:cNvSpPr>
              <a:spLocks noChangeArrowheads="1"/>
            </p:cNvSpPr>
            <p:nvPr/>
          </p:nvSpPr>
          <p:spPr bwMode="auto">
            <a:xfrm>
              <a:off x="431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4" name="Rectangle 833"/>
            <p:cNvSpPr>
              <a:spLocks noChangeArrowheads="1"/>
            </p:cNvSpPr>
            <p:nvPr/>
          </p:nvSpPr>
          <p:spPr bwMode="auto">
            <a:xfrm>
              <a:off x="431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5" name="Rectangle 834"/>
            <p:cNvSpPr>
              <a:spLocks noChangeArrowheads="1"/>
            </p:cNvSpPr>
            <p:nvPr/>
          </p:nvSpPr>
          <p:spPr bwMode="auto">
            <a:xfrm>
              <a:off x="431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6" name="Rectangle 835"/>
            <p:cNvSpPr>
              <a:spLocks noChangeArrowheads="1"/>
            </p:cNvSpPr>
            <p:nvPr/>
          </p:nvSpPr>
          <p:spPr bwMode="auto">
            <a:xfrm>
              <a:off x="431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7" name="Rectangle 836"/>
            <p:cNvSpPr>
              <a:spLocks noChangeArrowheads="1"/>
            </p:cNvSpPr>
            <p:nvPr/>
          </p:nvSpPr>
          <p:spPr bwMode="auto">
            <a:xfrm>
              <a:off x="431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8" name="Rectangle 837"/>
            <p:cNvSpPr>
              <a:spLocks noChangeArrowheads="1"/>
            </p:cNvSpPr>
            <p:nvPr/>
          </p:nvSpPr>
          <p:spPr bwMode="auto">
            <a:xfrm>
              <a:off x="431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09" name="Rectangle 838"/>
            <p:cNvSpPr>
              <a:spLocks noChangeArrowheads="1"/>
            </p:cNvSpPr>
            <p:nvPr/>
          </p:nvSpPr>
          <p:spPr bwMode="auto">
            <a:xfrm>
              <a:off x="431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0" name="Rectangle 839"/>
            <p:cNvSpPr>
              <a:spLocks noChangeArrowheads="1"/>
            </p:cNvSpPr>
            <p:nvPr/>
          </p:nvSpPr>
          <p:spPr bwMode="auto">
            <a:xfrm>
              <a:off x="431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1" name="Rectangle 840"/>
            <p:cNvSpPr>
              <a:spLocks noChangeArrowheads="1"/>
            </p:cNvSpPr>
            <p:nvPr/>
          </p:nvSpPr>
          <p:spPr bwMode="auto">
            <a:xfrm>
              <a:off x="4460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2" name="Rectangle 841"/>
            <p:cNvSpPr>
              <a:spLocks noChangeArrowheads="1"/>
            </p:cNvSpPr>
            <p:nvPr/>
          </p:nvSpPr>
          <p:spPr bwMode="auto">
            <a:xfrm>
              <a:off x="4460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3" name="Rectangle 842"/>
            <p:cNvSpPr>
              <a:spLocks noChangeArrowheads="1"/>
            </p:cNvSpPr>
            <p:nvPr/>
          </p:nvSpPr>
          <p:spPr bwMode="auto">
            <a:xfrm>
              <a:off x="4460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4" name="Rectangle 843"/>
            <p:cNvSpPr>
              <a:spLocks noChangeArrowheads="1"/>
            </p:cNvSpPr>
            <p:nvPr/>
          </p:nvSpPr>
          <p:spPr bwMode="auto">
            <a:xfrm>
              <a:off x="4460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5" name="Rectangle 844"/>
            <p:cNvSpPr>
              <a:spLocks noChangeArrowheads="1"/>
            </p:cNvSpPr>
            <p:nvPr/>
          </p:nvSpPr>
          <p:spPr bwMode="auto">
            <a:xfrm>
              <a:off x="4460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6" name="Rectangle 845"/>
            <p:cNvSpPr>
              <a:spLocks noChangeArrowheads="1"/>
            </p:cNvSpPr>
            <p:nvPr/>
          </p:nvSpPr>
          <p:spPr bwMode="auto">
            <a:xfrm>
              <a:off x="4460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7" name="Rectangle 846"/>
            <p:cNvSpPr>
              <a:spLocks noChangeArrowheads="1"/>
            </p:cNvSpPr>
            <p:nvPr/>
          </p:nvSpPr>
          <p:spPr bwMode="auto">
            <a:xfrm>
              <a:off x="4460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8" name="Rectangle 847"/>
            <p:cNvSpPr>
              <a:spLocks noChangeArrowheads="1"/>
            </p:cNvSpPr>
            <p:nvPr/>
          </p:nvSpPr>
          <p:spPr bwMode="auto">
            <a:xfrm>
              <a:off x="4460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19" name="Rectangle 848"/>
            <p:cNvSpPr>
              <a:spLocks noChangeArrowheads="1"/>
            </p:cNvSpPr>
            <p:nvPr/>
          </p:nvSpPr>
          <p:spPr bwMode="auto">
            <a:xfrm>
              <a:off x="4460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0" name="Rectangle 849"/>
            <p:cNvSpPr>
              <a:spLocks noChangeArrowheads="1"/>
            </p:cNvSpPr>
            <p:nvPr/>
          </p:nvSpPr>
          <p:spPr bwMode="auto">
            <a:xfrm>
              <a:off x="4460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1" name="Rectangle 850"/>
            <p:cNvSpPr>
              <a:spLocks noChangeArrowheads="1"/>
            </p:cNvSpPr>
            <p:nvPr/>
          </p:nvSpPr>
          <p:spPr bwMode="auto">
            <a:xfrm>
              <a:off x="4460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2" name="Rectangle 851"/>
            <p:cNvSpPr>
              <a:spLocks noChangeArrowheads="1"/>
            </p:cNvSpPr>
            <p:nvPr/>
          </p:nvSpPr>
          <p:spPr bwMode="auto">
            <a:xfrm>
              <a:off x="4460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3" name="Rectangle 852"/>
            <p:cNvSpPr>
              <a:spLocks noChangeArrowheads="1"/>
            </p:cNvSpPr>
            <p:nvPr/>
          </p:nvSpPr>
          <p:spPr bwMode="auto">
            <a:xfrm>
              <a:off x="4460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4" name="Rectangle 853"/>
            <p:cNvSpPr>
              <a:spLocks noChangeArrowheads="1"/>
            </p:cNvSpPr>
            <p:nvPr/>
          </p:nvSpPr>
          <p:spPr bwMode="auto">
            <a:xfrm>
              <a:off x="4460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5" name="Rectangle 854"/>
            <p:cNvSpPr>
              <a:spLocks noChangeArrowheads="1"/>
            </p:cNvSpPr>
            <p:nvPr/>
          </p:nvSpPr>
          <p:spPr bwMode="auto">
            <a:xfrm>
              <a:off x="4460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6" name="Rectangle 855"/>
            <p:cNvSpPr>
              <a:spLocks noChangeArrowheads="1"/>
            </p:cNvSpPr>
            <p:nvPr/>
          </p:nvSpPr>
          <p:spPr bwMode="auto">
            <a:xfrm>
              <a:off x="4460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7" name="Rectangle 856"/>
            <p:cNvSpPr>
              <a:spLocks noChangeArrowheads="1"/>
            </p:cNvSpPr>
            <p:nvPr/>
          </p:nvSpPr>
          <p:spPr bwMode="auto">
            <a:xfrm>
              <a:off x="4460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8" name="Rectangle 857"/>
            <p:cNvSpPr>
              <a:spLocks noChangeArrowheads="1"/>
            </p:cNvSpPr>
            <p:nvPr/>
          </p:nvSpPr>
          <p:spPr bwMode="auto">
            <a:xfrm>
              <a:off x="4460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29" name="Rectangle 858"/>
            <p:cNvSpPr>
              <a:spLocks noChangeArrowheads="1"/>
            </p:cNvSpPr>
            <p:nvPr/>
          </p:nvSpPr>
          <p:spPr bwMode="auto">
            <a:xfrm>
              <a:off x="4460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0" name="Rectangle 859"/>
            <p:cNvSpPr>
              <a:spLocks noChangeArrowheads="1"/>
            </p:cNvSpPr>
            <p:nvPr/>
          </p:nvSpPr>
          <p:spPr bwMode="auto">
            <a:xfrm>
              <a:off x="4460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1" name="Rectangle 860"/>
            <p:cNvSpPr>
              <a:spLocks noChangeArrowheads="1"/>
            </p:cNvSpPr>
            <p:nvPr/>
          </p:nvSpPr>
          <p:spPr bwMode="auto">
            <a:xfrm>
              <a:off x="4460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2" name="Rectangle 861"/>
            <p:cNvSpPr>
              <a:spLocks noChangeArrowheads="1"/>
            </p:cNvSpPr>
            <p:nvPr/>
          </p:nvSpPr>
          <p:spPr bwMode="auto">
            <a:xfrm>
              <a:off x="4460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3" name="Rectangle 862"/>
            <p:cNvSpPr>
              <a:spLocks noChangeArrowheads="1"/>
            </p:cNvSpPr>
            <p:nvPr/>
          </p:nvSpPr>
          <p:spPr bwMode="auto">
            <a:xfrm>
              <a:off x="4460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4" name="Rectangle 863"/>
            <p:cNvSpPr>
              <a:spLocks noChangeArrowheads="1"/>
            </p:cNvSpPr>
            <p:nvPr/>
          </p:nvSpPr>
          <p:spPr bwMode="auto">
            <a:xfrm>
              <a:off x="4460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5" name="Rectangle 864"/>
            <p:cNvSpPr>
              <a:spLocks noChangeArrowheads="1"/>
            </p:cNvSpPr>
            <p:nvPr/>
          </p:nvSpPr>
          <p:spPr bwMode="auto">
            <a:xfrm>
              <a:off x="4460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6" name="Rectangle 865"/>
            <p:cNvSpPr>
              <a:spLocks noChangeArrowheads="1"/>
            </p:cNvSpPr>
            <p:nvPr/>
          </p:nvSpPr>
          <p:spPr bwMode="auto">
            <a:xfrm>
              <a:off x="4460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7" name="Rectangle 866"/>
            <p:cNvSpPr>
              <a:spLocks noChangeArrowheads="1"/>
            </p:cNvSpPr>
            <p:nvPr/>
          </p:nvSpPr>
          <p:spPr bwMode="auto">
            <a:xfrm>
              <a:off x="4460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8" name="Rectangle 867"/>
            <p:cNvSpPr>
              <a:spLocks noChangeArrowheads="1"/>
            </p:cNvSpPr>
            <p:nvPr/>
          </p:nvSpPr>
          <p:spPr bwMode="auto">
            <a:xfrm>
              <a:off x="4604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39" name="Rectangle 868"/>
            <p:cNvSpPr>
              <a:spLocks noChangeArrowheads="1"/>
            </p:cNvSpPr>
            <p:nvPr/>
          </p:nvSpPr>
          <p:spPr bwMode="auto">
            <a:xfrm>
              <a:off x="4604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08" name="Rectangle 869"/>
            <p:cNvSpPr>
              <a:spLocks noChangeArrowheads="1"/>
            </p:cNvSpPr>
            <p:nvPr/>
          </p:nvSpPr>
          <p:spPr bwMode="auto">
            <a:xfrm>
              <a:off x="4604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09" name="Rectangle 870"/>
            <p:cNvSpPr>
              <a:spLocks noChangeArrowheads="1"/>
            </p:cNvSpPr>
            <p:nvPr/>
          </p:nvSpPr>
          <p:spPr bwMode="auto">
            <a:xfrm>
              <a:off x="4604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0" name="Rectangle 871"/>
            <p:cNvSpPr>
              <a:spLocks noChangeArrowheads="1"/>
            </p:cNvSpPr>
            <p:nvPr/>
          </p:nvSpPr>
          <p:spPr bwMode="auto">
            <a:xfrm>
              <a:off x="4604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1" name="Rectangle 872"/>
            <p:cNvSpPr>
              <a:spLocks noChangeArrowheads="1"/>
            </p:cNvSpPr>
            <p:nvPr/>
          </p:nvSpPr>
          <p:spPr bwMode="auto">
            <a:xfrm>
              <a:off x="4604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2" name="Rectangle 873"/>
            <p:cNvSpPr>
              <a:spLocks noChangeArrowheads="1"/>
            </p:cNvSpPr>
            <p:nvPr/>
          </p:nvSpPr>
          <p:spPr bwMode="auto">
            <a:xfrm>
              <a:off x="4604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3" name="Rectangle 874"/>
            <p:cNvSpPr>
              <a:spLocks noChangeArrowheads="1"/>
            </p:cNvSpPr>
            <p:nvPr/>
          </p:nvSpPr>
          <p:spPr bwMode="auto">
            <a:xfrm>
              <a:off x="4604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4" name="Rectangle 875"/>
            <p:cNvSpPr>
              <a:spLocks noChangeArrowheads="1"/>
            </p:cNvSpPr>
            <p:nvPr/>
          </p:nvSpPr>
          <p:spPr bwMode="auto">
            <a:xfrm>
              <a:off x="4604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5" name="Rectangle 876"/>
            <p:cNvSpPr>
              <a:spLocks noChangeArrowheads="1"/>
            </p:cNvSpPr>
            <p:nvPr/>
          </p:nvSpPr>
          <p:spPr bwMode="auto">
            <a:xfrm>
              <a:off x="4604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6" name="Rectangle 877"/>
            <p:cNvSpPr>
              <a:spLocks noChangeArrowheads="1"/>
            </p:cNvSpPr>
            <p:nvPr/>
          </p:nvSpPr>
          <p:spPr bwMode="auto">
            <a:xfrm>
              <a:off x="4604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7" name="Rectangle 878"/>
            <p:cNvSpPr>
              <a:spLocks noChangeArrowheads="1"/>
            </p:cNvSpPr>
            <p:nvPr/>
          </p:nvSpPr>
          <p:spPr bwMode="auto">
            <a:xfrm>
              <a:off x="4604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8" name="Rectangle 879"/>
            <p:cNvSpPr>
              <a:spLocks noChangeArrowheads="1"/>
            </p:cNvSpPr>
            <p:nvPr/>
          </p:nvSpPr>
          <p:spPr bwMode="auto">
            <a:xfrm>
              <a:off x="4604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19" name="Rectangle 880"/>
            <p:cNvSpPr>
              <a:spLocks noChangeArrowheads="1"/>
            </p:cNvSpPr>
            <p:nvPr/>
          </p:nvSpPr>
          <p:spPr bwMode="auto">
            <a:xfrm>
              <a:off x="4604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0" name="Rectangle 881"/>
            <p:cNvSpPr>
              <a:spLocks noChangeArrowheads="1"/>
            </p:cNvSpPr>
            <p:nvPr/>
          </p:nvSpPr>
          <p:spPr bwMode="auto">
            <a:xfrm>
              <a:off x="4604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1" name="Rectangle 882"/>
            <p:cNvSpPr>
              <a:spLocks noChangeArrowheads="1"/>
            </p:cNvSpPr>
            <p:nvPr/>
          </p:nvSpPr>
          <p:spPr bwMode="auto">
            <a:xfrm>
              <a:off x="4604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2" name="Rectangle 883"/>
            <p:cNvSpPr>
              <a:spLocks noChangeArrowheads="1"/>
            </p:cNvSpPr>
            <p:nvPr/>
          </p:nvSpPr>
          <p:spPr bwMode="auto">
            <a:xfrm>
              <a:off x="4604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3" name="Rectangle 884"/>
            <p:cNvSpPr>
              <a:spLocks noChangeArrowheads="1"/>
            </p:cNvSpPr>
            <p:nvPr/>
          </p:nvSpPr>
          <p:spPr bwMode="auto">
            <a:xfrm>
              <a:off x="4604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4" name="Rectangle 885"/>
            <p:cNvSpPr>
              <a:spLocks noChangeArrowheads="1"/>
            </p:cNvSpPr>
            <p:nvPr/>
          </p:nvSpPr>
          <p:spPr bwMode="auto">
            <a:xfrm>
              <a:off x="4604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5" name="Rectangle 886"/>
            <p:cNvSpPr>
              <a:spLocks noChangeArrowheads="1"/>
            </p:cNvSpPr>
            <p:nvPr/>
          </p:nvSpPr>
          <p:spPr bwMode="auto">
            <a:xfrm>
              <a:off x="4604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6" name="Rectangle 887"/>
            <p:cNvSpPr>
              <a:spLocks noChangeArrowheads="1"/>
            </p:cNvSpPr>
            <p:nvPr/>
          </p:nvSpPr>
          <p:spPr bwMode="auto">
            <a:xfrm>
              <a:off x="4604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7" name="Rectangle 888"/>
            <p:cNvSpPr>
              <a:spLocks noChangeArrowheads="1"/>
            </p:cNvSpPr>
            <p:nvPr/>
          </p:nvSpPr>
          <p:spPr bwMode="auto">
            <a:xfrm>
              <a:off x="4604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8" name="Rectangle 889"/>
            <p:cNvSpPr>
              <a:spLocks noChangeArrowheads="1"/>
            </p:cNvSpPr>
            <p:nvPr/>
          </p:nvSpPr>
          <p:spPr bwMode="auto">
            <a:xfrm>
              <a:off x="4604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29" name="Rectangle 890"/>
            <p:cNvSpPr>
              <a:spLocks noChangeArrowheads="1"/>
            </p:cNvSpPr>
            <p:nvPr/>
          </p:nvSpPr>
          <p:spPr bwMode="auto">
            <a:xfrm>
              <a:off x="4604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0" name="Rectangle 891"/>
            <p:cNvSpPr>
              <a:spLocks noChangeArrowheads="1"/>
            </p:cNvSpPr>
            <p:nvPr/>
          </p:nvSpPr>
          <p:spPr bwMode="auto">
            <a:xfrm>
              <a:off x="4604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1" name="Rectangle 892"/>
            <p:cNvSpPr>
              <a:spLocks noChangeArrowheads="1"/>
            </p:cNvSpPr>
            <p:nvPr/>
          </p:nvSpPr>
          <p:spPr bwMode="auto">
            <a:xfrm>
              <a:off x="4604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2" name="Rectangle 893"/>
            <p:cNvSpPr>
              <a:spLocks noChangeArrowheads="1"/>
            </p:cNvSpPr>
            <p:nvPr/>
          </p:nvSpPr>
          <p:spPr bwMode="auto">
            <a:xfrm>
              <a:off x="4604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3" name="Rectangle 894"/>
            <p:cNvSpPr>
              <a:spLocks noChangeArrowheads="1"/>
            </p:cNvSpPr>
            <p:nvPr/>
          </p:nvSpPr>
          <p:spPr bwMode="auto">
            <a:xfrm>
              <a:off x="4741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4" name="Rectangle 895"/>
            <p:cNvSpPr>
              <a:spLocks noChangeArrowheads="1"/>
            </p:cNvSpPr>
            <p:nvPr/>
          </p:nvSpPr>
          <p:spPr bwMode="auto">
            <a:xfrm>
              <a:off x="4741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5" name="Rectangle 896"/>
            <p:cNvSpPr>
              <a:spLocks noChangeArrowheads="1"/>
            </p:cNvSpPr>
            <p:nvPr/>
          </p:nvSpPr>
          <p:spPr bwMode="auto">
            <a:xfrm>
              <a:off x="4741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6" name="Rectangle 897"/>
            <p:cNvSpPr>
              <a:spLocks noChangeArrowheads="1"/>
            </p:cNvSpPr>
            <p:nvPr/>
          </p:nvSpPr>
          <p:spPr bwMode="auto">
            <a:xfrm>
              <a:off x="4741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7" name="Rectangle 898"/>
            <p:cNvSpPr>
              <a:spLocks noChangeArrowheads="1"/>
            </p:cNvSpPr>
            <p:nvPr/>
          </p:nvSpPr>
          <p:spPr bwMode="auto">
            <a:xfrm>
              <a:off x="4741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8" name="Rectangle 899"/>
            <p:cNvSpPr>
              <a:spLocks noChangeArrowheads="1"/>
            </p:cNvSpPr>
            <p:nvPr/>
          </p:nvSpPr>
          <p:spPr bwMode="auto">
            <a:xfrm>
              <a:off x="4741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39" name="Rectangle 900"/>
            <p:cNvSpPr>
              <a:spLocks noChangeArrowheads="1"/>
            </p:cNvSpPr>
            <p:nvPr/>
          </p:nvSpPr>
          <p:spPr bwMode="auto">
            <a:xfrm>
              <a:off x="4741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0" name="Rectangle 901"/>
            <p:cNvSpPr>
              <a:spLocks noChangeArrowheads="1"/>
            </p:cNvSpPr>
            <p:nvPr/>
          </p:nvSpPr>
          <p:spPr bwMode="auto">
            <a:xfrm>
              <a:off x="4741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1" name="Rectangle 902"/>
            <p:cNvSpPr>
              <a:spLocks noChangeArrowheads="1"/>
            </p:cNvSpPr>
            <p:nvPr/>
          </p:nvSpPr>
          <p:spPr bwMode="auto">
            <a:xfrm>
              <a:off x="4741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2" name="Rectangle 903"/>
            <p:cNvSpPr>
              <a:spLocks noChangeArrowheads="1"/>
            </p:cNvSpPr>
            <p:nvPr/>
          </p:nvSpPr>
          <p:spPr bwMode="auto">
            <a:xfrm>
              <a:off x="4741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3" name="Rectangle 904"/>
            <p:cNvSpPr>
              <a:spLocks noChangeArrowheads="1"/>
            </p:cNvSpPr>
            <p:nvPr/>
          </p:nvSpPr>
          <p:spPr bwMode="auto">
            <a:xfrm>
              <a:off x="4741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4" name="Rectangle 905"/>
            <p:cNvSpPr>
              <a:spLocks noChangeArrowheads="1"/>
            </p:cNvSpPr>
            <p:nvPr/>
          </p:nvSpPr>
          <p:spPr bwMode="auto">
            <a:xfrm>
              <a:off x="4741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5" name="Rectangle 906"/>
            <p:cNvSpPr>
              <a:spLocks noChangeArrowheads="1"/>
            </p:cNvSpPr>
            <p:nvPr/>
          </p:nvSpPr>
          <p:spPr bwMode="auto">
            <a:xfrm>
              <a:off x="4741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6" name="Rectangle 907"/>
            <p:cNvSpPr>
              <a:spLocks noChangeArrowheads="1"/>
            </p:cNvSpPr>
            <p:nvPr/>
          </p:nvSpPr>
          <p:spPr bwMode="auto">
            <a:xfrm>
              <a:off x="4741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7" name="Rectangle 908"/>
            <p:cNvSpPr>
              <a:spLocks noChangeArrowheads="1"/>
            </p:cNvSpPr>
            <p:nvPr/>
          </p:nvSpPr>
          <p:spPr bwMode="auto">
            <a:xfrm>
              <a:off x="4741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8" name="Rectangle 909"/>
            <p:cNvSpPr>
              <a:spLocks noChangeArrowheads="1"/>
            </p:cNvSpPr>
            <p:nvPr/>
          </p:nvSpPr>
          <p:spPr bwMode="auto">
            <a:xfrm>
              <a:off x="4741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49" name="Rectangle 910"/>
            <p:cNvSpPr>
              <a:spLocks noChangeArrowheads="1"/>
            </p:cNvSpPr>
            <p:nvPr/>
          </p:nvSpPr>
          <p:spPr bwMode="auto">
            <a:xfrm>
              <a:off x="4741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0" name="Rectangle 911"/>
            <p:cNvSpPr>
              <a:spLocks noChangeArrowheads="1"/>
            </p:cNvSpPr>
            <p:nvPr/>
          </p:nvSpPr>
          <p:spPr bwMode="auto">
            <a:xfrm>
              <a:off x="4741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1" name="Rectangle 912"/>
            <p:cNvSpPr>
              <a:spLocks noChangeArrowheads="1"/>
            </p:cNvSpPr>
            <p:nvPr/>
          </p:nvSpPr>
          <p:spPr bwMode="auto">
            <a:xfrm>
              <a:off x="4741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2" name="Rectangle 913"/>
            <p:cNvSpPr>
              <a:spLocks noChangeArrowheads="1"/>
            </p:cNvSpPr>
            <p:nvPr/>
          </p:nvSpPr>
          <p:spPr bwMode="auto">
            <a:xfrm>
              <a:off x="4741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3" name="Rectangle 914"/>
            <p:cNvSpPr>
              <a:spLocks noChangeArrowheads="1"/>
            </p:cNvSpPr>
            <p:nvPr/>
          </p:nvSpPr>
          <p:spPr bwMode="auto">
            <a:xfrm>
              <a:off x="4741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4" name="Rectangle 915"/>
            <p:cNvSpPr>
              <a:spLocks noChangeArrowheads="1"/>
            </p:cNvSpPr>
            <p:nvPr/>
          </p:nvSpPr>
          <p:spPr bwMode="auto">
            <a:xfrm>
              <a:off x="4741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5" name="Rectangle 916"/>
            <p:cNvSpPr>
              <a:spLocks noChangeArrowheads="1"/>
            </p:cNvSpPr>
            <p:nvPr/>
          </p:nvSpPr>
          <p:spPr bwMode="auto">
            <a:xfrm>
              <a:off x="4741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6" name="Rectangle 917"/>
            <p:cNvSpPr>
              <a:spLocks noChangeArrowheads="1"/>
            </p:cNvSpPr>
            <p:nvPr/>
          </p:nvSpPr>
          <p:spPr bwMode="auto">
            <a:xfrm>
              <a:off x="4741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7" name="Rectangle 918"/>
            <p:cNvSpPr>
              <a:spLocks noChangeArrowheads="1"/>
            </p:cNvSpPr>
            <p:nvPr/>
          </p:nvSpPr>
          <p:spPr bwMode="auto">
            <a:xfrm>
              <a:off x="4741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8" name="Rectangle 919"/>
            <p:cNvSpPr>
              <a:spLocks noChangeArrowheads="1"/>
            </p:cNvSpPr>
            <p:nvPr/>
          </p:nvSpPr>
          <p:spPr bwMode="auto">
            <a:xfrm>
              <a:off x="4741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59" name="Rectangle 920"/>
            <p:cNvSpPr>
              <a:spLocks noChangeArrowheads="1"/>
            </p:cNvSpPr>
            <p:nvPr/>
          </p:nvSpPr>
          <p:spPr bwMode="auto">
            <a:xfrm>
              <a:off x="4741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0" name="Rectangle 921"/>
            <p:cNvSpPr>
              <a:spLocks noChangeArrowheads="1"/>
            </p:cNvSpPr>
            <p:nvPr/>
          </p:nvSpPr>
          <p:spPr bwMode="auto">
            <a:xfrm>
              <a:off x="4885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1" name="Rectangle 922"/>
            <p:cNvSpPr>
              <a:spLocks noChangeArrowheads="1"/>
            </p:cNvSpPr>
            <p:nvPr/>
          </p:nvSpPr>
          <p:spPr bwMode="auto">
            <a:xfrm>
              <a:off x="4885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2" name="Rectangle 923"/>
            <p:cNvSpPr>
              <a:spLocks noChangeArrowheads="1"/>
            </p:cNvSpPr>
            <p:nvPr/>
          </p:nvSpPr>
          <p:spPr bwMode="auto">
            <a:xfrm>
              <a:off x="4885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3" name="Rectangle 924"/>
            <p:cNvSpPr>
              <a:spLocks noChangeArrowheads="1"/>
            </p:cNvSpPr>
            <p:nvPr/>
          </p:nvSpPr>
          <p:spPr bwMode="auto">
            <a:xfrm>
              <a:off x="4885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4" name="Rectangle 925"/>
            <p:cNvSpPr>
              <a:spLocks noChangeArrowheads="1"/>
            </p:cNvSpPr>
            <p:nvPr/>
          </p:nvSpPr>
          <p:spPr bwMode="auto">
            <a:xfrm>
              <a:off x="4885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5" name="Rectangle 926"/>
            <p:cNvSpPr>
              <a:spLocks noChangeArrowheads="1"/>
            </p:cNvSpPr>
            <p:nvPr/>
          </p:nvSpPr>
          <p:spPr bwMode="auto">
            <a:xfrm>
              <a:off x="4885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6" name="Rectangle 927"/>
            <p:cNvSpPr>
              <a:spLocks noChangeArrowheads="1"/>
            </p:cNvSpPr>
            <p:nvPr/>
          </p:nvSpPr>
          <p:spPr bwMode="auto">
            <a:xfrm>
              <a:off x="4885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7" name="Rectangle 928"/>
            <p:cNvSpPr>
              <a:spLocks noChangeArrowheads="1"/>
            </p:cNvSpPr>
            <p:nvPr/>
          </p:nvSpPr>
          <p:spPr bwMode="auto">
            <a:xfrm>
              <a:off x="4885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8" name="Rectangle 929"/>
            <p:cNvSpPr>
              <a:spLocks noChangeArrowheads="1"/>
            </p:cNvSpPr>
            <p:nvPr/>
          </p:nvSpPr>
          <p:spPr bwMode="auto">
            <a:xfrm>
              <a:off x="4885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69" name="Rectangle 930"/>
            <p:cNvSpPr>
              <a:spLocks noChangeArrowheads="1"/>
            </p:cNvSpPr>
            <p:nvPr/>
          </p:nvSpPr>
          <p:spPr bwMode="auto">
            <a:xfrm>
              <a:off x="4885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0" name="Rectangle 931"/>
            <p:cNvSpPr>
              <a:spLocks noChangeArrowheads="1"/>
            </p:cNvSpPr>
            <p:nvPr/>
          </p:nvSpPr>
          <p:spPr bwMode="auto">
            <a:xfrm>
              <a:off x="4885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1" name="Rectangle 932"/>
            <p:cNvSpPr>
              <a:spLocks noChangeArrowheads="1"/>
            </p:cNvSpPr>
            <p:nvPr/>
          </p:nvSpPr>
          <p:spPr bwMode="auto">
            <a:xfrm>
              <a:off x="4885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2" name="Rectangle 933"/>
            <p:cNvSpPr>
              <a:spLocks noChangeArrowheads="1"/>
            </p:cNvSpPr>
            <p:nvPr/>
          </p:nvSpPr>
          <p:spPr bwMode="auto">
            <a:xfrm>
              <a:off x="4885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3" name="Rectangle 934"/>
            <p:cNvSpPr>
              <a:spLocks noChangeArrowheads="1"/>
            </p:cNvSpPr>
            <p:nvPr/>
          </p:nvSpPr>
          <p:spPr bwMode="auto">
            <a:xfrm>
              <a:off x="4885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4" name="Rectangle 935"/>
            <p:cNvSpPr>
              <a:spLocks noChangeArrowheads="1"/>
            </p:cNvSpPr>
            <p:nvPr/>
          </p:nvSpPr>
          <p:spPr bwMode="auto">
            <a:xfrm>
              <a:off x="4885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5" name="Rectangle 936"/>
            <p:cNvSpPr>
              <a:spLocks noChangeArrowheads="1"/>
            </p:cNvSpPr>
            <p:nvPr/>
          </p:nvSpPr>
          <p:spPr bwMode="auto">
            <a:xfrm>
              <a:off x="4885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6" name="Rectangle 937"/>
            <p:cNvSpPr>
              <a:spLocks noChangeArrowheads="1"/>
            </p:cNvSpPr>
            <p:nvPr/>
          </p:nvSpPr>
          <p:spPr bwMode="auto">
            <a:xfrm>
              <a:off x="4885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7" name="Rectangle 938"/>
            <p:cNvSpPr>
              <a:spLocks noChangeArrowheads="1"/>
            </p:cNvSpPr>
            <p:nvPr/>
          </p:nvSpPr>
          <p:spPr bwMode="auto">
            <a:xfrm>
              <a:off x="4885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8" name="Rectangle 939"/>
            <p:cNvSpPr>
              <a:spLocks noChangeArrowheads="1"/>
            </p:cNvSpPr>
            <p:nvPr/>
          </p:nvSpPr>
          <p:spPr bwMode="auto">
            <a:xfrm>
              <a:off x="4885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79" name="Rectangle 940"/>
            <p:cNvSpPr>
              <a:spLocks noChangeArrowheads="1"/>
            </p:cNvSpPr>
            <p:nvPr/>
          </p:nvSpPr>
          <p:spPr bwMode="auto">
            <a:xfrm>
              <a:off x="4885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0" name="Rectangle 941"/>
            <p:cNvSpPr>
              <a:spLocks noChangeArrowheads="1"/>
            </p:cNvSpPr>
            <p:nvPr/>
          </p:nvSpPr>
          <p:spPr bwMode="auto">
            <a:xfrm>
              <a:off x="4885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1" name="Rectangle 942"/>
            <p:cNvSpPr>
              <a:spLocks noChangeArrowheads="1"/>
            </p:cNvSpPr>
            <p:nvPr/>
          </p:nvSpPr>
          <p:spPr bwMode="auto">
            <a:xfrm>
              <a:off x="4885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2" name="Rectangle 943"/>
            <p:cNvSpPr>
              <a:spLocks noChangeArrowheads="1"/>
            </p:cNvSpPr>
            <p:nvPr/>
          </p:nvSpPr>
          <p:spPr bwMode="auto">
            <a:xfrm>
              <a:off x="4885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3" name="Rectangle 944"/>
            <p:cNvSpPr>
              <a:spLocks noChangeArrowheads="1"/>
            </p:cNvSpPr>
            <p:nvPr/>
          </p:nvSpPr>
          <p:spPr bwMode="auto">
            <a:xfrm>
              <a:off x="4885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4" name="Rectangle 945"/>
            <p:cNvSpPr>
              <a:spLocks noChangeArrowheads="1"/>
            </p:cNvSpPr>
            <p:nvPr/>
          </p:nvSpPr>
          <p:spPr bwMode="auto">
            <a:xfrm>
              <a:off x="4885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5" name="Rectangle 946"/>
            <p:cNvSpPr>
              <a:spLocks noChangeArrowheads="1"/>
            </p:cNvSpPr>
            <p:nvPr/>
          </p:nvSpPr>
          <p:spPr bwMode="auto">
            <a:xfrm>
              <a:off x="4885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6" name="Rectangle 947"/>
            <p:cNvSpPr>
              <a:spLocks noChangeArrowheads="1"/>
            </p:cNvSpPr>
            <p:nvPr/>
          </p:nvSpPr>
          <p:spPr bwMode="auto">
            <a:xfrm>
              <a:off x="4885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7" name="Rectangle 948"/>
            <p:cNvSpPr>
              <a:spLocks noChangeArrowheads="1"/>
            </p:cNvSpPr>
            <p:nvPr/>
          </p:nvSpPr>
          <p:spPr bwMode="auto">
            <a:xfrm>
              <a:off x="502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8" name="Rectangle 949"/>
            <p:cNvSpPr>
              <a:spLocks noChangeArrowheads="1"/>
            </p:cNvSpPr>
            <p:nvPr/>
          </p:nvSpPr>
          <p:spPr bwMode="auto">
            <a:xfrm>
              <a:off x="502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89" name="Rectangle 950"/>
            <p:cNvSpPr>
              <a:spLocks noChangeArrowheads="1"/>
            </p:cNvSpPr>
            <p:nvPr/>
          </p:nvSpPr>
          <p:spPr bwMode="auto">
            <a:xfrm>
              <a:off x="502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0" name="Rectangle 951"/>
            <p:cNvSpPr>
              <a:spLocks noChangeArrowheads="1"/>
            </p:cNvSpPr>
            <p:nvPr/>
          </p:nvSpPr>
          <p:spPr bwMode="auto">
            <a:xfrm>
              <a:off x="502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1" name="Rectangle 952"/>
            <p:cNvSpPr>
              <a:spLocks noChangeArrowheads="1"/>
            </p:cNvSpPr>
            <p:nvPr/>
          </p:nvSpPr>
          <p:spPr bwMode="auto">
            <a:xfrm>
              <a:off x="502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2" name="Rectangle 953"/>
            <p:cNvSpPr>
              <a:spLocks noChangeArrowheads="1"/>
            </p:cNvSpPr>
            <p:nvPr/>
          </p:nvSpPr>
          <p:spPr bwMode="auto">
            <a:xfrm>
              <a:off x="502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3" name="Rectangle 954"/>
            <p:cNvSpPr>
              <a:spLocks noChangeArrowheads="1"/>
            </p:cNvSpPr>
            <p:nvPr/>
          </p:nvSpPr>
          <p:spPr bwMode="auto">
            <a:xfrm>
              <a:off x="502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4" name="Rectangle 955"/>
            <p:cNvSpPr>
              <a:spLocks noChangeArrowheads="1"/>
            </p:cNvSpPr>
            <p:nvPr/>
          </p:nvSpPr>
          <p:spPr bwMode="auto">
            <a:xfrm>
              <a:off x="502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5" name="Rectangle 956"/>
            <p:cNvSpPr>
              <a:spLocks noChangeArrowheads="1"/>
            </p:cNvSpPr>
            <p:nvPr/>
          </p:nvSpPr>
          <p:spPr bwMode="auto">
            <a:xfrm>
              <a:off x="502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6" name="Rectangle 957"/>
            <p:cNvSpPr>
              <a:spLocks noChangeArrowheads="1"/>
            </p:cNvSpPr>
            <p:nvPr/>
          </p:nvSpPr>
          <p:spPr bwMode="auto">
            <a:xfrm>
              <a:off x="502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7" name="Rectangle 958"/>
            <p:cNvSpPr>
              <a:spLocks noChangeArrowheads="1"/>
            </p:cNvSpPr>
            <p:nvPr/>
          </p:nvSpPr>
          <p:spPr bwMode="auto">
            <a:xfrm>
              <a:off x="502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8" name="Rectangle 959"/>
            <p:cNvSpPr>
              <a:spLocks noChangeArrowheads="1"/>
            </p:cNvSpPr>
            <p:nvPr/>
          </p:nvSpPr>
          <p:spPr bwMode="auto">
            <a:xfrm>
              <a:off x="502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899" name="Rectangle 960"/>
            <p:cNvSpPr>
              <a:spLocks noChangeArrowheads="1"/>
            </p:cNvSpPr>
            <p:nvPr/>
          </p:nvSpPr>
          <p:spPr bwMode="auto">
            <a:xfrm>
              <a:off x="502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0" name="Rectangle 961"/>
            <p:cNvSpPr>
              <a:spLocks noChangeArrowheads="1"/>
            </p:cNvSpPr>
            <p:nvPr/>
          </p:nvSpPr>
          <p:spPr bwMode="auto">
            <a:xfrm>
              <a:off x="502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1" name="Rectangle 962"/>
            <p:cNvSpPr>
              <a:spLocks noChangeArrowheads="1"/>
            </p:cNvSpPr>
            <p:nvPr/>
          </p:nvSpPr>
          <p:spPr bwMode="auto">
            <a:xfrm>
              <a:off x="502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2" name="Rectangle 963"/>
            <p:cNvSpPr>
              <a:spLocks noChangeArrowheads="1"/>
            </p:cNvSpPr>
            <p:nvPr/>
          </p:nvSpPr>
          <p:spPr bwMode="auto">
            <a:xfrm>
              <a:off x="502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3" name="Rectangle 964"/>
            <p:cNvSpPr>
              <a:spLocks noChangeArrowheads="1"/>
            </p:cNvSpPr>
            <p:nvPr/>
          </p:nvSpPr>
          <p:spPr bwMode="auto">
            <a:xfrm>
              <a:off x="502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4" name="Rectangle 965"/>
            <p:cNvSpPr>
              <a:spLocks noChangeArrowheads="1"/>
            </p:cNvSpPr>
            <p:nvPr/>
          </p:nvSpPr>
          <p:spPr bwMode="auto">
            <a:xfrm>
              <a:off x="502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5" name="Rectangle 966"/>
            <p:cNvSpPr>
              <a:spLocks noChangeArrowheads="1"/>
            </p:cNvSpPr>
            <p:nvPr/>
          </p:nvSpPr>
          <p:spPr bwMode="auto">
            <a:xfrm>
              <a:off x="502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6" name="Rectangle 967"/>
            <p:cNvSpPr>
              <a:spLocks noChangeArrowheads="1"/>
            </p:cNvSpPr>
            <p:nvPr/>
          </p:nvSpPr>
          <p:spPr bwMode="auto">
            <a:xfrm>
              <a:off x="502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7" name="Rectangle 968"/>
            <p:cNvSpPr>
              <a:spLocks noChangeArrowheads="1"/>
            </p:cNvSpPr>
            <p:nvPr/>
          </p:nvSpPr>
          <p:spPr bwMode="auto">
            <a:xfrm>
              <a:off x="502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8" name="Rectangle 969"/>
            <p:cNvSpPr>
              <a:spLocks noChangeArrowheads="1"/>
            </p:cNvSpPr>
            <p:nvPr/>
          </p:nvSpPr>
          <p:spPr bwMode="auto">
            <a:xfrm>
              <a:off x="502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09" name="Rectangle 970"/>
            <p:cNvSpPr>
              <a:spLocks noChangeArrowheads="1"/>
            </p:cNvSpPr>
            <p:nvPr/>
          </p:nvSpPr>
          <p:spPr bwMode="auto">
            <a:xfrm>
              <a:off x="502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0" name="Rectangle 971"/>
            <p:cNvSpPr>
              <a:spLocks noChangeArrowheads="1"/>
            </p:cNvSpPr>
            <p:nvPr/>
          </p:nvSpPr>
          <p:spPr bwMode="auto">
            <a:xfrm>
              <a:off x="502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1" name="Rectangle 972"/>
            <p:cNvSpPr>
              <a:spLocks noChangeArrowheads="1"/>
            </p:cNvSpPr>
            <p:nvPr/>
          </p:nvSpPr>
          <p:spPr bwMode="auto">
            <a:xfrm>
              <a:off x="502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2" name="Rectangle 973"/>
            <p:cNvSpPr>
              <a:spLocks noChangeArrowheads="1"/>
            </p:cNvSpPr>
            <p:nvPr/>
          </p:nvSpPr>
          <p:spPr bwMode="auto">
            <a:xfrm>
              <a:off x="502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3" name="Rectangle 974"/>
            <p:cNvSpPr>
              <a:spLocks noChangeArrowheads="1"/>
            </p:cNvSpPr>
            <p:nvPr/>
          </p:nvSpPr>
          <p:spPr bwMode="auto">
            <a:xfrm>
              <a:off x="502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4" name="Rectangle 975"/>
            <p:cNvSpPr>
              <a:spLocks noChangeArrowheads="1"/>
            </p:cNvSpPr>
            <p:nvPr/>
          </p:nvSpPr>
          <p:spPr bwMode="auto">
            <a:xfrm>
              <a:off x="5168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5" name="Rectangle 976"/>
            <p:cNvSpPr>
              <a:spLocks noChangeArrowheads="1"/>
            </p:cNvSpPr>
            <p:nvPr/>
          </p:nvSpPr>
          <p:spPr bwMode="auto">
            <a:xfrm>
              <a:off x="5168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6" name="Rectangle 977"/>
            <p:cNvSpPr>
              <a:spLocks noChangeArrowheads="1"/>
            </p:cNvSpPr>
            <p:nvPr/>
          </p:nvSpPr>
          <p:spPr bwMode="auto">
            <a:xfrm>
              <a:off x="5168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7" name="Rectangle 978"/>
            <p:cNvSpPr>
              <a:spLocks noChangeArrowheads="1"/>
            </p:cNvSpPr>
            <p:nvPr/>
          </p:nvSpPr>
          <p:spPr bwMode="auto">
            <a:xfrm>
              <a:off x="5168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8" name="Rectangle 979"/>
            <p:cNvSpPr>
              <a:spLocks noChangeArrowheads="1"/>
            </p:cNvSpPr>
            <p:nvPr/>
          </p:nvSpPr>
          <p:spPr bwMode="auto">
            <a:xfrm>
              <a:off x="5168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19" name="Rectangle 980"/>
            <p:cNvSpPr>
              <a:spLocks noChangeArrowheads="1"/>
            </p:cNvSpPr>
            <p:nvPr/>
          </p:nvSpPr>
          <p:spPr bwMode="auto">
            <a:xfrm>
              <a:off x="5168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0" name="Rectangle 981"/>
            <p:cNvSpPr>
              <a:spLocks noChangeArrowheads="1"/>
            </p:cNvSpPr>
            <p:nvPr/>
          </p:nvSpPr>
          <p:spPr bwMode="auto">
            <a:xfrm>
              <a:off x="5168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1" name="Rectangle 982"/>
            <p:cNvSpPr>
              <a:spLocks noChangeArrowheads="1"/>
            </p:cNvSpPr>
            <p:nvPr/>
          </p:nvSpPr>
          <p:spPr bwMode="auto">
            <a:xfrm>
              <a:off x="5168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2" name="Rectangle 983"/>
            <p:cNvSpPr>
              <a:spLocks noChangeArrowheads="1"/>
            </p:cNvSpPr>
            <p:nvPr/>
          </p:nvSpPr>
          <p:spPr bwMode="auto">
            <a:xfrm>
              <a:off x="5168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3" name="Rectangle 984"/>
            <p:cNvSpPr>
              <a:spLocks noChangeArrowheads="1"/>
            </p:cNvSpPr>
            <p:nvPr/>
          </p:nvSpPr>
          <p:spPr bwMode="auto">
            <a:xfrm>
              <a:off x="5168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4" name="Rectangle 985"/>
            <p:cNvSpPr>
              <a:spLocks noChangeArrowheads="1"/>
            </p:cNvSpPr>
            <p:nvPr/>
          </p:nvSpPr>
          <p:spPr bwMode="auto">
            <a:xfrm>
              <a:off x="5168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5" name="Rectangle 986"/>
            <p:cNvSpPr>
              <a:spLocks noChangeArrowheads="1"/>
            </p:cNvSpPr>
            <p:nvPr/>
          </p:nvSpPr>
          <p:spPr bwMode="auto">
            <a:xfrm>
              <a:off x="5168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6" name="Rectangle 987"/>
            <p:cNvSpPr>
              <a:spLocks noChangeArrowheads="1"/>
            </p:cNvSpPr>
            <p:nvPr/>
          </p:nvSpPr>
          <p:spPr bwMode="auto">
            <a:xfrm>
              <a:off x="5168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7" name="Rectangle 988"/>
            <p:cNvSpPr>
              <a:spLocks noChangeArrowheads="1"/>
            </p:cNvSpPr>
            <p:nvPr/>
          </p:nvSpPr>
          <p:spPr bwMode="auto">
            <a:xfrm>
              <a:off x="5168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8" name="Rectangle 989"/>
            <p:cNvSpPr>
              <a:spLocks noChangeArrowheads="1"/>
            </p:cNvSpPr>
            <p:nvPr/>
          </p:nvSpPr>
          <p:spPr bwMode="auto">
            <a:xfrm>
              <a:off x="5168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29" name="Rectangle 990"/>
            <p:cNvSpPr>
              <a:spLocks noChangeArrowheads="1"/>
            </p:cNvSpPr>
            <p:nvPr/>
          </p:nvSpPr>
          <p:spPr bwMode="auto">
            <a:xfrm>
              <a:off x="5168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0" name="Rectangle 991"/>
            <p:cNvSpPr>
              <a:spLocks noChangeArrowheads="1"/>
            </p:cNvSpPr>
            <p:nvPr/>
          </p:nvSpPr>
          <p:spPr bwMode="auto">
            <a:xfrm>
              <a:off x="5168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1" name="Rectangle 992"/>
            <p:cNvSpPr>
              <a:spLocks noChangeArrowheads="1"/>
            </p:cNvSpPr>
            <p:nvPr/>
          </p:nvSpPr>
          <p:spPr bwMode="auto">
            <a:xfrm>
              <a:off x="5168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2" name="Rectangle 993"/>
            <p:cNvSpPr>
              <a:spLocks noChangeArrowheads="1"/>
            </p:cNvSpPr>
            <p:nvPr/>
          </p:nvSpPr>
          <p:spPr bwMode="auto">
            <a:xfrm>
              <a:off x="5168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3" name="Rectangle 994"/>
            <p:cNvSpPr>
              <a:spLocks noChangeArrowheads="1"/>
            </p:cNvSpPr>
            <p:nvPr/>
          </p:nvSpPr>
          <p:spPr bwMode="auto">
            <a:xfrm>
              <a:off x="5168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4" name="Rectangle 995"/>
            <p:cNvSpPr>
              <a:spLocks noChangeArrowheads="1"/>
            </p:cNvSpPr>
            <p:nvPr/>
          </p:nvSpPr>
          <p:spPr bwMode="auto">
            <a:xfrm>
              <a:off x="5168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5" name="Rectangle 996"/>
            <p:cNvSpPr>
              <a:spLocks noChangeArrowheads="1"/>
            </p:cNvSpPr>
            <p:nvPr/>
          </p:nvSpPr>
          <p:spPr bwMode="auto">
            <a:xfrm>
              <a:off x="5168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6" name="Rectangle 997"/>
            <p:cNvSpPr>
              <a:spLocks noChangeArrowheads="1"/>
            </p:cNvSpPr>
            <p:nvPr/>
          </p:nvSpPr>
          <p:spPr bwMode="auto">
            <a:xfrm>
              <a:off x="5168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7" name="Rectangle 998"/>
            <p:cNvSpPr>
              <a:spLocks noChangeArrowheads="1"/>
            </p:cNvSpPr>
            <p:nvPr/>
          </p:nvSpPr>
          <p:spPr bwMode="auto">
            <a:xfrm>
              <a:off x="5168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8" name="Rectangle 999"/>
            <p:cNvSpPr>
              <a:spLocks noChangeArrowheads="1"/>
            </p:cNvSpPr>
            <p:nvPr/>
          </p:nvSpPr>
          <p:spPr bwMode="auto">
            <a:xfrm>
              <a:off x="5168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39" name="Rectangle 1000"/>
            <p:cNvSpPr>
              <a:spLocks noChangeArrowheads="1"/>
            </p:cNvSpPr>
            <p:nvPr/>
          </p:nvSpPr>
          <p:spPr bwMode="auto">
            <a:xfrm>
              <a:off x="5168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0" name="Rectangle 1001"/>
            <p:cNvSpPr>
              <a:spLocks noChangeArrowheads="1"/>
            </p:cNvSpPr>
            <p:nvPr/>
          </p:nvSpPr>
          <p:spPr bwMode="auto">
            <a:xfrm>
              <a:off x="5168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1" name="Rectangle 1002"/>
            <p:cNvSpPr>
              <a:spLocks noChangeArrowheads="1"/>
            </p:cNvSpPr>
            <p:nvPr/>
          </p:nvSpPr>
          <p:spPr bwMode="auto">
            <a:xfrm>
              <a:off x="5312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2" name="Rectangle 1003"/>
            <p:cNvSpPr>
              <a:spLocks noChangeArrowheads="1"/>
            </p:cNvSpPr>
            <p:nvPr/>
          </p:nvSpPr>
          <p:spPr bwMode="auto">
            <a:xfrm>
              <a:off x="5312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3" name="Rectangle 1004"/>
            <p:cNvSpPr>
              <a:spLocks noChangeArrowheads="1"/>
            </p:cNvSpPr>
            <p:nvPr/>
          </p:nvSpPr>
          <p:spPr bwMode="auto">
            <a:xfrm>
              <a:off x="5312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4" name="Rectangle 1005"/>
            <p:cNvSpPr>
              <a:spLocks noChangeArrowheads="1"/>
            </p:cNvSpPr>
            <p:nvPr/>
          </p:nvSpPr>
          <p:spPr bwMode="auto">
            <a:xfrm>
              <a:off x="5312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5" name="Rectangle 1006"/>
            <p:cNvSpPr>
              <a:spLocks noChangeArrowheads="1"/>
            </p:cNvSpPr>
            <p:nvPr/>
          </p:nvSpPr>
          <p:spPr bwMode="auto">
            <a:xfrm>
              <a:off x="5312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6" name="Rectangle 1007"/>
            <p:cNvSpPr>
              <a:spLocks noChangeArrowheads="1"/>
            </p:cNvSpPr>
            <p:nvPr/>
          </p:nvSpPr>
          <p:spPr bwMode="auto">
            <a:xfrm>
              <a:off x="5312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7" name="Rectangle 1008"/>
            <p:cNvSpPr>
              <a:spLocks noChangeArrowheads="1"/>
            </p:cNvSpPr>
            <p:nvPr/>
          </p:nvSpPr>
          <p:spPr bwMode="auto">
            <a:xfrm>
              <a:off x="5312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8" name="Rectangle 1009"/>
            <p:cNvSpPr>
              <a:spLocks noChangeArrowheads="1"/>
            </p:cNvSpPr>
            <p:nvPr/>
          </p:nvSpPr>
          <p:spPr bwMode="auto">
            <a:xfrm>
              <a:off x="5312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49" name="Rectangle 1010"/>
            <p:cNvSpPr>
              <a:spLocks noChangeArrowheads="1"/>
            </p:cNvSpPr>
            <p:nvPr/>
          </p:nvSpPr>
          <p:spPr bwMode="auto">
            <a:xfrm>
              <a:off x="5312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0" name="Rectangle 1011"/>
            <p:cNvSpPr>
              <a:spLocks noChangeArrowheads="1"/>
            </p:cNvSpPr>
            <p:nvPr/>
          </p:nvSpPr>
          <p:spPr bwMode="auto">
            <a:xfrm>
              <a:off x="5312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1" name="Rectangle 1012"/>
            <p:cNvSpPr>
              <a:spLocks noChangeArrowheads="1"/>
            </p:cNvSpPr>
            <p:nvPr/>
          </p:nvSpPr>
          <p:spPr bwMode="auto">
            <a:xfrm>
              <a:off x="531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2" name="Rectangle 1013"/>
            <p:cNvSpPr>
              <a:spLocks noChangeArrowheads="1"/>
            </p:cNvSpPr>
            <p:nvPr/>
          </p:nvSpPr>
          <p:spPr bwMode="auto">
            <a:xfrm>
              <a:off x="531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3" name="Rectangle 1014"/>
            <p:cNvSpPr>
              <a:spLocks noChangeArrowheads="1"/>
            </p:cNvSpPr>
            <p:nvPr/>
          </p:nvSpPr>
          <p:spPr bwMode="auto">
            <a:xfrm>
              <a:off x="5312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4" name="Rectangle 1015"/>
            <p:cNvSpPr>
              <a:spLocks noChangeArrowheads="1"/>
            </p:cNvSpPr>
            <p:nvPr/>
          </p:nvSpPr>
          <p:spPr bwMode="auto">
            <a:xfrm>
              <a:off x="531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5" name="Rectangle 1016"/>
            <p:cNvSpPr>
              <a:spLocks noChangeArrowheads="1"/>
            </p:cNvSpPr>
            <p:nvPr/>
          </p:nvSpPr>
          <p:spPr bwMode="auto">
            <a:xfrm>
              <a:off x="5312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6" name="Rectangle 1017"/>
            <p:cNvSpPr>
              <a:spLocks noChangeArrowheads="1"/>
            </p:cNvSpPr>
            <p:nvPr/>
          </p:nvSpPr>
          <p:spPr bwMode="auto">
            <a:xfrm>
              <a:off x="5312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7" name="Rectangle 1018"/>
            <p:cNvSpPr>
              <a:spLocks noChangeArrowheads="1"/>
            </p:cNvSpPr>
            <p:nvPr/>
          </p:nvSpPr>
          <p:spPr bwMode="auto">
            <a:xfrm>
              <a:off x="5312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8" name="Rectangle 1019"/>
            <p:cNvSpPr>
              <a:spLocks noChangeArrowheads="1"/>
            </p:cNvSpPr>
            <p:nvPr/>
          </p:nvSpPr>
          <p:spPr bwMode="auto">
            <a:xfrm>
              <a:off x="5312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59" name="Rectangle 1020"/>
            <p:cNvSpPr>
              <a:spLocks noChangeArrowheads="1"/>
            </p:cNvSpPr>
            <p:nvPr/>
          </p:nvSpPr>
          <p:spPr bwMode="auto">
            <a:xfrm>
              <a:off x="5312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0" name="Rectangle 1021"/>
            <p:cNvSpPr>
              <a:spLocks noChangeArrowheads="1"/>
            </p:cNvSpPr>
            <p:nvPr/>
          </p:nvSpPr>
          <p:spPr bwMode="auto">
            <a:xfrm>
              <a:off x="5312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1" name="Rectangle 1022"/>
            <p:cNvSpPr>
              <a:spLocks noChangeArrowheads="1"/>
            </p:cNvSpPr>
            <p:nvPr/>
          </p:nvSpPr>
          <p:spPr bwMode="auto">
            <a:xfrm>
              <a:off x="5312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2" name="Rectangle 1023"/>
            <p:cNvSpPr>
              <a:spLocks noChangeArrowheads="1"/>
            </p:cNvSpPr>
            <p:nvPr/>
          </p:nvSpPr>
          <p:spPr bwMode="auto">
            <a:xfrm>
              <a:off x="5312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3" name="Rectangle 0"/>
            <p:cNvSpPr>
              <a:spLocks noChangeArrowheads="1"/>
            </p:cNvSpPr>
            <p:nvPr/>
          </p:nvSpPr>
          <p:spPr bwMode="auto">
            <a:xfrm>
              <a:off x="5312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4" name="Rectangle 1"/>
            <p:cNvSpPr>
              <a:spLocks noChangeArrowheads="1"/>
            </p:cNvSpPr>
            <p:nvPr/>
          </p:nvSpPr>
          <p:spPr bwMode="auto">
            <a:xfrm>
              <a:off x="5312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5" name="Rectangle 2"/>
            <p:cNvSpPr>
              <a:spLocks noChangeArrowheads="1"/>
            </p:cNvSpPr>
            <p:nvPr/>
          </p:nvSpPr>
          <p:spPr bwMode="auto">
            <a:xfrm>
              <a:off x="5312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6" name="Rectangle 3"/>
            <p:cNvSpPr>
              <a:spLocks noChangeArrowheads="1"/>
            </p:cNvSpPr>
            <p:nvPr/>
          </p:nvSpPr>
          <p:spPr bwMode="auto">
            <a:xfrm>
              <a:off x="5312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7" name="Rectangle 4"/>
            <p:cNvSpPr>
              <a:spLocks noChangeArrowheads="1"/>
            </p:cNvSpPr>
            <p:nvPr/>
          </p:nvSpPr>
          <p:spPr bwMode="auto">
            <a:xfrm>
              <a:off x="5312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8" name="Rectangle 5"/>
            <p:cNvSpPr>
              <a:spLocks noChangeArrowheads="1"/>
            </p:cNvSpPr>
            <p:nvPr/>
          </p:nvSpPr>
          <p:spPr bwMode="auto">
            <a:xfrm>
              <a:off x="5456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69" name="Rectangle 6"/>
            <p:cNvSpPr>
              <a:spLocks noChangeArrowheads="1"/>
            </p:cNvSpPr>
            <p:nvPr/>
          </p:nvSpPr>
          <p:spPr bwMode="auto">
            <a:xfrm>
              <a:off x="5456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0" name="Rectangle 7"/>
            <p:cNvSpPr>
              <a:spLocks noChangeArrowheads="1"/>
            </p:cNvSpPr>
            <p:nvPr/>
          </p:nvSpPr>
          <p:spPr bwMode="auto">
            <a:xfrm>
              <a:off x="5456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1" name="Rectangle 8"/>
            <p:cNvSpPr>
              <a:spLocks noChangeArrowheads="1"/>
            </p:cNvSpPr>
            <p:nvPr/>
          </p:nvSpPr>
          <p:spPr bwMode="auto">
            <a:xfrm>
              <a:off x="5456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2" name="Rectangle 9"/>
            <p:cNvSpPr>
              <a:spLocks noChangeArrowheads="1"/>
            </p:cNvSpPr>
            <p:nvPr/>
          </p:nvSpPr>
          <p:spPr bwMode="auto">
            <a:xfrm>
              <a:off x="5456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3" name="Rectangle 10"/>
            <p:cNvSpPr>
              <a:spLocks noChangeArrowheads="1"/>
            </p:cNvSpPr>
            <p:nvPr/>
          </p:nvSpPr>
          <p:spPr bwMode="auto">
            <a:xfrm>
              <a:off x="5456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4" name="Rectangle 11"/>
            <p:cNvSpPr>
              <a:spLocks noChangeArrowheads="1"/>
            </p:cNvSpPr>
            <p:nvPr/>
          </p:nvSpPr>
          <p:spPr bwMode="auto">
            <a:xfrm>
              <a:off x="5456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5" name="Rectangle 12"/>
            <p:cNvSpPr>
              <a:spLocks noChangeArrowheads="1"/>
            </p:cNvSpPr>
            <p:nvPr/>
          </p:nvSpPr>
          <p:spPr bwMode="auto">
            <a:xfrm>
              <a:off x="5456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6" name="Rectangle 13"/>
            <p:cNvSpPr>
              <a:spLocks noChangeArrowheads="1"/>
            </p:cNvSpPr>
            <p:nvPr/>
          </p:nvSpPr>
          <p:spPr bwMode="auto">
            <a:xfrm>
              <a:off x="5456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7" name="Rectangle 14"/>
            <p:cNvSpPr>
              <a:spLocks noChangeArrowheads="1"/>
            </p:cNvSpPr>
            <p:nvPr/>
          </p:nvSpPr>
          <p:spPr bwMode="auto">
            <a:xfrm>
              <a:off x="5456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8" name="Rectangle 15"/>
            <p:cNvSpPr>
              <a:spLocks noChangeArrowheads="1"/>
            </p:cNvSpPr>
            <p:nvPr/>
          </p:nvSpPr>
          <p:spPr bwMode="auto">
            <a:xfrm>
              <a:off x="5456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79" name="Rectangle 16"/>
            <p:cNvSpPr>
              <a:spLocks noChangeArrowheads="1"/>
            </p:cNvSpPr>
            <p:nvPr/>
          </p:nvSpPr>
          <p:spPr bwMode="auto">
            <a:xfrm>
              <a:off x="5456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0" name="Rectangle 17"/>
            <p:cNvSpPr>
              <a:spLocks noChangeArrowheads="1"/>
            </p:cNvSpPr>
            <p:nvPr/>
          </p:nvSpPr>
          <p:spPr bwMode="auto">
            <a:xfrm>
              <a:off x="5456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1" name="Rectangle 18"/>
            <p:cNvSpPr>
              <a:spLocks noChangeArrowheads="1"/>
            </p:cNvSpPr>
            <p:nvPr/>
          </p:nvSpPr>
          <p:spPr bwMode="auto">
            <a:xfrm>
              <a:off x="5456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2" name="Rectangle 19"/>
            <p:cNvSpPr>
              <a:spLocks noChangeArrowheads="1"/>
            </p:cNvSpPr>
            <p:nvPr/>
          </p:nvSpPr>
          <p:spPr bwMode="auto">
            <a:xfrm>
              <a:off x="5456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3" name="Rectangle 20"/>
            <p:cNvSpPr>
              <a:spLocks noChangeArrowheads="1"/>
            </p:cNvSpPr>
            <p:nvPr/>
          </p:nvSpPr>
          <p:spPr bwMode="auto">
            <a:xfrm>
              <a:off x="5456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4" name="Rectangle 21"/>
            <p:cNvSpPr>
              <a:spLocks noChangeArrowheads="1"/>
            </p:cNvSpPr>
            <p:nvPr/>
          </p:nvSpPr>
          <p:spPr bwMode="auto">
            <a:xfrm>
              <a:off x="5456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5" name="Rectangle 22"/>
            <p:cNvSpPr>
              <a:spLocks noChangeArrowheads="1"/>
            </p:cNvSpPr>
            <p:nvPr/>
          </p:nvSpPr>
          <p:spPr bwMode="auto">
            <a:xfrm>
              <a:off x="5456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6" name="Rectangle 23"/>
            <p:cNvSpPr>
              <a:spLocks noChangeArrowheads="1"/>
            </p:cNvSpPr>
            <p:nvPr/>
          </p:nvSpPr>
          <p:spPr bwMode="auto">
            <a:xfrm>
              <a:off x="5456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7" name="Rectangle 24"/>
            <p:cNvSpPr>
              <a:spLocks noChangeArrowheads="1"/>
            </p:cNvSpPr>
            <p:nvPr/>
          </p:nvSpPr>
          <p:spPr bwMode="auto">
            <a:xfrm>
              <a:off x="5456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8" name="Rectangle 25"/>
            <p:cNvSpPr>
              <a:spLocks noChangeArrowheads="1"/>
            </p:cNvSpPr>
            <p:nvPr/>
          </p:nvSpPr>
          <p:spPr bwMode="auto">
            <a:xfrm>
              <a:off x="5456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89" name="Rectangle 26"/>
            <p:cNvSpPr>
              <a:spLocks noChangeArrowheads="1"/>
            </p:cNvSpPr>
            <p:nvPr/>
          </p:nvSpPr>
          <p:spPr bwMode="auto">
            <a:xfrm>
              <a:off x="5456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0" name="Rectangle 27"/>
            <p:cNvSpPr>
              <a:spLocks noChangeArrowheads="1"/>
            </p:cNvSpPr>
            <p:nvPr/>
          </p:nvSpPr>
          <p:spPr bwMode="auto">
            <a:xfrm>
              <a:off x="5456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1" name="Rectangle 28"/>
            <p:cNvSpPr>
              <a:spLocks noChangeArrowheads="1"/>
            </p:cNvSpPr>
            <p:nvPr/>
          </p:nvSpPr>
          <p:spPr bwMode="auto">
            <a:xfrm>
              <a:off x="5456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2" name="Rectangle 29"/>
            <p:cNvSpPr>
              <a:spLocks noChangeArrowheads="1"/>
            </p:cNvSpPr>
            <p:nvPr/>
          </p:nvSpPr>
          <p:spPr bwMode="auto">
            <a:xfrm>
              <a:off x="5456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3" name="Rectangle 30"/>
            <p:cNvSpPr>
              <a:spLocks noChangeArrowheads="1"/>
            </p:cNvSpPr>
            <p:nvPr/>
          </p:nvSpPr>
          <p:spPr bwMode="auto">
            <a:xfrm>
              <a:off x="5456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4" name="Rectangle 31"/>
            <p:cNvSpPr>
              <a:spLocks noChangeArrowheads="1"/>
            </p:cNvSpPr>
            <p:nvPr/>
          </p:nvSpPr>
          <p:spPr bwMode="auto">
            <a:xfrm>
              <a:off x="5456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5" name="Rectangle 32"/>
            <p:cNvSpPr>
              <a:spLocks noChangeArrowheads="1"/>
            </p:cNvSpPr>
            <p:nvPr/>
          </p:nvSpPr>
          <p:spPr bwMode="auto">
            <a:xfrm>
              <a:off x="5589" y="4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6" name="Rectangle 33"/>
            <p:cNvSpPr>
              <a:spLocks noChangeArrowheads="1"/>
            </p:cNvSpPr>
            <p:nvPr/>
          </p:nvSpPr>
          <p:spPr bwMode="auto">
            <a:xfrm>
              <a:off x="5589" y="5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7" name="Rectangle 34"/>
            <p:cNvSpPr>
              <a:spLocks noChangeArrowheads="1"/>
            </p:cNvSpPr>
            <p:nvPr/>
          </p:nvSpPr>
          <p:spPr bwMode="auto">
            <a:xfrm>
              <a:off x="5589" y="72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8" name="Rectangle 35"/>
            <p:cNvSpPr>
              <a:spLocks noChangeArrowheads="1"/>
            </p:cNvSpPr>
            <p:nvPr/>
          </p:nvSpPr>
          <p:spPr bwMode="auto">
            <a:xfrm>
              <a:off x="5589" y="86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999" name="Rectangle 36"/>
            <p:cNvSpPr>
              <a:spLocks noChangeArrowheads="1"/>
            </p:cNvSpPr>
            <p:nvPr/>
          </p:nvSpPr>
          <p:spPr bwMode="auto">
            <a:xfrm>
              <a:off x="5589" y="100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0" name="Rectangle 37"/>
            <p:cNvSpPr>
              <a:spLocks noChangeArrowheads="1"/>
            </p:cNvSpPr>
            <p:nvPr/>
          </p:nvSpPr>
          <p:spPr bwMode="auto">
            <a:xfrm>
              <a:off x="5589" y="115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1" name="Rectangle 38"/>
            <p:cNvSpPr>
              <a:spLocks noChangeArrowheads="1"/>
            </p:cNvSpPr>
            <p:nvPr/>
          </p:nvSpPr>
          <p:spPr bwMode="auto">
            <a:xfrm>
              <a:off x="5589" y="129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2" name="Rectangle 39"/>
            <p:cNvSpPr>
              <a:spLocks noChangeArrowheads="1"/>
            </p:cNvSpPr>
            <p:nvPr/>
          </p:nvSpPr>
          <p:spPr bwMode="auto">
            <a:xfrm>
              <a:off x="5589" y="144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3" name="Rectangle 40"/>
            <p:cNvSpPr>
              <a:spLocks noChangeArrowheads="1"/>
            </p:cNvSpPr>
            <p:nvPr/>
          </p:nvSpPr>
          <p:spPr bwMode="auto">
            <a:xfrm>
              <a:off x="5589" y="158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4" name="Rectangle 41"/>
            <p:cNvSpPr>
              <a:spLocks noChangeArrowheads="1"/>
            </p:cNvSpPr>
            <p:nvPr/>
          </p:nvSpPr>
          <p:spPr bwMode="auto">
            <a:xfrm>
              <a:off x="5589" y="17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5" name="Rectangle 42"/>
            <p:cNvSpPr>
              <a:spLocks noChangeArrowheads="1"/>
            </p:cNvSpPr>
            <p:nvPr/>
          </p:nvSpPr>
          <p:spPr bwMode="auto">
            <a:xfrm>
              <a:off x="5589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6" name="Rectangle 43"/>
            <p:cNvSpPr>
              <a:spLocks noChangeArrowheads="1"/>
            </p:cNvSpPr>
            <p:nvPr/>
          </p:nvSpPr>
          <p:spPr bwMode="auto">
            <a:xfrm>
              <a:off x="5589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7" name="Rectangle 44"/>
            <p:cNvSpPr>
              <a:spLocks noChangeArrowheads="1"/>
            </p:cNvSpPr>
            <p:nvPr/>
          </p:nvSpPr>
          <p:spPr bwMode="auto">
            <a:xfrm>
              <a:off x="5589" y="216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8" name="Rectangle 45"/>
            <p:cNvSpPr>
              <a:spLocks noChangeArrowheads="1"/>
            </p:cNvSpPr>
            <p:nvPr/>
          </p:nvSpPr>
          <p:spPr bwMode="auto">
            <a:xfrm>
              <a:off x="5589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09" name="Rectangle 46"/>
            <p:cNvSpPr>
              <a:spLocks noChangeArrowheads="1"/>
            </p:cNvSpPr>
            <p:nvPr/>
          </p:nvSpPr>
          <p:spPr bwMode="auto">
            <a:xfrm>
              <a:off x="5589" y="244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0" name="Rectangle 47"/>
            <p:cNvSpPr>
              <a:spLocks noChangeArrowheads="1"/>
            </p:cNvSpPr>
            <p:nvPr/>
          </p:nvSpPr>
          <p:spPr bwMode="auto">
            <a:xfrm>
              <a:off x="5589" y="259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1" name="Rectangle 48"/>
            <p:cNvSpPr>
              <a:spLocks noChangeArrowheads="1"/>
            </p:cNvSpPr>
            <p:nvPr/>
          </p:nvSpPr>
          <p:spPr bwMode="auto">
            <a:xfrm>
              <a:off x="5589" y="273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2" name="Rectangle 49"/>
            <p:cNvSpPr>
              <a:spLocks noChangeArrowheads="1"/>
            </p:cNvSpPr>
            <p:nvPr/>
          </p:nvSpPr>
          <p:spPr bwMode="auto">
            <a:xfrm>
              <a:off x="5589" y="288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3" name="Rectangle 50"/>
            <p:cNvSpPr>
              <a:spLocks noChangeArrowheads="1"/>
            </p:cNvSpPr>
            <p:nvPr/>
          </p:nvSpPr>
          <p:spPr bwMode="auto">
            <a:xfrm>
              <a:off x="5589" y="302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4" name="Rectangle 51"/>
            <p:cNvSpPr>
              <a:spLocks noChangeArrowheads="1"/>
            </p:cNvSpPr>
            <p:nvPr/>
          </p:nvSpPr>
          <p:spPr bwMode="auto">
            <a:xfrm>
              <a:off x="5589" y="316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5" name="Rectangle 52"/>
            <p:cNvSpPr>
              <a:spLocks noChangeArrowheads="1"/>
            </p:cNvSpPr>
            <p:nvPr/>
          </p:nvSpPr>
          <p:spPr bwMode="auto">
            <a:xfrm>
              <a:off x="5589" y="331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6" name="Rectangle 53"/>
            <p:cNvSpPr>
              <a:spLocks noChangeArrowheads="1"/>
            </p:cNvSpPr>
            <p:nvPr/>
          </p:nvSpPr>
          <p:spPr bwMode="auto">
            <a:xfrm>
              <a:off x="5589" y="345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7" name="Rectangle 54"/>
            <p:cNvSpPr>
              <a:spLocks noChangeArrowheads="1"/>
            </p:cNvSpPr>
            <p:nvPr/>
          </p:nvSpPr>
          <p:spPr bwMode="auto">
            <a:xfrm>
              <a:off x="5589" y="360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8" name="Rectangle 55"/>
            <p:cNvSpPr>
              <a:spLocks noChangeArrowheads="1"/>
            </p:cNvSpPr>
            <p:nvPr/>
          </p:nvSpPr>
          <p:spPr bwMode="auto">
            <a:xfrm>
              <a:off x="5589" y="37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19" name="Rectangle 56"/>
            <p:cNvSpPr>
              <a:spLocks noChangeArrowheads="1"/>
            </p:cNvSpPr>
            <p:nvPr/>
          </p:nvSpPr>
          <p:spPr bwMode="auto">
            <a:xfrm>
              <a:off x="5589" y="0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0" name="Rectangle 57"/>
            <p:cNvSpPr>
              <a:spLocks noChangeArrowheads="1"/>
            </p:cNvSpPr>
            <p:nvPr/>
          </p:nvSpPr>
          <p:spPr bwMode="auto">
            <a:xfrm>
              <a:off x="5589" y="14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1" name="Rectangle 58"/>
            <p:cNvSpPr>
              <a:spLocks noChangeArrowheads="1"/>
            </p:cNvSpPr>
            <p:nvPr/>
          </p:nvSpPr>
          <p:spPr bwMode="auto">
            <a:xfrm>
              <a:off x="5589" y="2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2" name="Rectangle 59"/>
            <p:cNvSpPr>
              <a:spLocks noChangeArrowheads="1"/>
            </p:cNvSpPr>
            <p:nvPr/>
          </p:nvSpPr>
          <p:spPr bwMode="auto">
            <a:xfrm>
              <a:off x="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3" name="Rectangle 60"/>
            <p:cNvSpPr>
              <a:spLocks noChangeArrowheads="1"/>
            </p:cNvSpPr>
            <p:nvPr/>
          </p:nvSpPr>
          <p:spPr bwMode="auto">
            <a:xfrm>
              <a:off x="1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4" name="Rectangle 61"/>
            <p:cNvSpPr>
              <a:spLocks noChangeArrowheads="1"/>
            </p:cNvSpPr>
            <p:nvPr/>
          </p:nvSpPr>
          <p:spPr bwMode="auto">
            <a:xfrm>
              <a:off x="2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5" name="Rectangle 62"/>
            <p:cNvSpPr>
              <a:spLocks noChangeArrowheads="1"/>
            </p:cNvSpPr>
            <p:nvPr/>
          </p:nvSpPr>
          <p:spPr bwMode="auto">
            <a:xfrm>
              <a:off x="4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6" name="Rectangle 63"/>
            <p:cNvSpPr>
              <a:spLocks noChangeArrowheads="1"/>
            </p:cNvSpPr>
            <p:nvPr/>
          </p:nvSpPr>
          <p:spPr bwMode="auto">
            <a:xfrm>
              <a:off x="5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7" name="Rectangle 64"/>
            <p:cNvSpPr>
              <a:spLocks noChangeArrowheads="1"/>
            </p:cNvSpPr>
            <p:nvPr/>
          </p:nvSpPr>
          <p:spPr bwMode="auto">
            <a:xfrm>
              <a:off x="72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8" name="Rectangle 65"/>
            <p:cNvSpPr>
              <a:spLocks noChangeArrowheads="1"/>
            </p:cNvSpPr>
            <p:nvPr/>
          </p:nvSpPr>
          <p:spPr bwMode="auto">
            <a:xfrm>
              <a:off x="86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29" name="Rectangle 66"/>
            <p:cNvSpPr>
              <a:spLocks noChangeArrowheads="1"/>
            </p:cNvSpPr>
            <p:nvPr/>
          </p:nvSpPr>
          <p:spPr bwMode="auto">
            <a:xfrm>
              <a:off x="100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0" name="Rectangle 67"/>
            <p:cNvSpPr>
              <a:spLocks noChangeArrowheads="1"/>
            </p:cNvSpPr>
            <p:nvPr/>
          </p:nvSpPr>
          <p:spPr bwMode="auto">
            <a:xfrm>
              <a:off x="115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1" name="Rectangle 68"/>
            <p:cNvSpPr>
              <a:spLocks noChangeArrowheads="1"/>
            </p:cNvSpPr>
            <p:nvPr/>
          </p:nvSpPr>
          <p:spPr bwMode="auto">
            <a:xfrm>
              <a:off x="129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2" name="Rectangle 69"/>
            <p:cNvSpPr>
              <a:spLocks noChangeArrowheads="1"/>
            </p:cNvSpPr>
            <p:nvPr/>
          </p:nvSpPr>
          <p:spPr bwMode="auto">
            <a:xfrm>
              <a:off x="144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3" name="Rectangle 70"/>
            <p:cNvSpPr>
              <a:spLocks noChangeArrowheads="1"/>
            </p:cNvSpPr>
            <p:nvPr/>
          </p:nvSpPr>
          <p:spPr bwMode="auto">
            <a:xfrm>
              <a:off x="158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4" name="Rectangle 71"/>
            <p:cNvSpPr>
              <a:spLocks noChangeArrowheads="1"/>
            </p:cNvSpPr>
            <p:nvPr/>
          </p:nvSpPr>
          <p:spPr bwMode="auto">
            <a:xfrm>
              <a:off x="172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5" name="Rectangle 72"/>
            <p:cNvSpPr>
              <a:spLocks noChangeArrowheads="1"/>
            </p:cNvSpPr>
            <p:nvPr/>
          </p:nvSpPr>
          <p:spPr bwMode="auto">
            <a:xfrm>
              <a:off x="187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6" name="Rectangle 73"/>
            <p:cNvSpPr>
              <a:spLocks noChangeArrowheads="1"/>
            </p:cNvSpPr>
            <p:nvPr/>
          </p:nvSpPr>
          <p:spPr bwMode="auto">
            <a:xfrm>
              <a:off x="20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7" name="Rectangle 74"/>
            <p:cNvSpPr>
              <a:spLocks noChangeArrowheads="1"/>
            </p:cNvSpPr>
            <p:nvPr/>
          </p:nvSpPr>
          <p:spPr bwMode="auto">
            <a:xfrm>
              <a:off x="21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8" name="Rectangle 75"/>
            <p:cNvSpPr>
              <a:spLocks noChangeArrowheads="1"/>
            </p:cNvSpPr>
            <p:nvPr/>
          </p:nvSpPr>
          <p:spPr bwMode="auto">
            <a:xfrm>
              <a:off x="23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39" name="Rectangle 76"/>
            <p:cNvSpPr>
              <a:spLocks noChangeArrowheads="1"/>
            </p:cNvSpPr>
            <p:nvPr/>
          </p:nvSpPr>
          <p:spPr bwMode="auto">
            <a:xfrm>
              <a:off x="244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0" name="Rectangle 77"/>
            <p:cNvSpPr>
              <a:spLocks noChangeArrowheads="1"/>
            </p:cNvSpPr>
            <p:nvPr/>
          </p:nvSpPr>
          <p:spPr bwMode="auto">
            <a:xfrm>
              <a:off x="259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1" name="Rectangle 78"/>
            <p:cNvSpPr>
              <a:spLocks noChangeArrowheads="1"/>
            </p:cNvSpPr>
            <p:nvPr/>
          </p:nvSpPr>
          <p:spPr bwMode="auto">
            <a:xfrm>
              <a:off x="273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2" name="Rectangle 79"/>
            <p:cNvSpPr>
              <a:spLocks noChangeArrowheads="1"/>
            </p:cNvSpPr>
            <p:nvPr/>
          </p:nvSpPr>
          <p:spPr bwMode="auto">
            <a:xfrm>
              <a:off x="288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3" name="Rectangle 80"/>
            <p:cNvSpPr>
              <a:spLocks noChangeArrowheads="1"/>
            </p:cNvSpPr>
            <p:nvPr/>
          </p:nvSpPr>
          <p:spPr bwMode="auto">
            <a:xfrm>
              <a:off x="302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4" name="Rectangle 81"/>
            <p:cNvSpPr>
              <a:spLocks noChangeArrowheads="1"/>
            </p:cNvSpPr>
            <p:nvPr/>
          </p:nvSpPr>
          <p:spPr bwMode="auto">
            <a:xfrm>
              <a:off x="3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5" name="Rectangle 82"/>
            <p:cNvSpPr>
              <a:spLocks noChangeArrowheads="1"/>
            </p:cNvSpPr>
            <p:nvPr/>
          </p:nvSpPr>
          <p:spPr bwMode="auto">
            <a:xfrm>
              <a:off x="3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6" name="Rectangle 83"/>
            <p:cNvSpPr>
              <a:spLocks noChangeArrowheads="1"/>
            </p:cNvSpPr>
            <p:nvPr/>
          </p:nvSpPr>
          <p:spPr bwMode="auto">
            <a:xfrm>
              <a:off x="3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7" name="Rectangle 84"/>
            <p:cNvSpPr>
              <a:spLocks noChangeArrowheads="1"/>
            </p:cNvSpPr>
            <p:nvPr/>
          </p:nvSpPr>
          <p:spPr bwMode="auto">
            <a:xfrm>
              <a:off x="360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8" name="Rectangle 85"/>
            <p:cNvSpPr>
              <a:spLocks noChangeArrowheads="1"/>
            </p:cNvSpPr>
            <p:nvPr/>
          </p:nvSpPr>
          <p:spPr bwMode="auto">
            <a:xfrm>
              <a:off x="374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49" name="Rectangle 86"/>
            <p:cNvSpPr>
              <a:spLocks noChangeArrowheads="1"/>
            </p:cNvSpPr>
            <p:nvPr/>
          </p:nvSpPr>
          <p:spPr bwMode="auto">
            <a:xfrm>
              <a:off x="388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0" name="Rectangle 87"/>
            <p:cNvSpPr>
              <a:spLocks noChangeArrowheads="1"/>
            </p:cNvSpPr>
            <p:nvPr/>
          </p:nvSpPr>
          <p:spPr bwMode="auto">
            <a:xfrm>
              <a:off x="403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1" name="Rectangle 88"/>
            <p:cNvSpPr>
              <a:spLocks noChangeArrowheads="1"/>
            </p:cNvSpPr>
            <p:nvPr/>
          </p:nvSpPr>
          <p:spPr bwMode="auto">
            <a:xfrm>
              <a:off x="417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2" name="Rectangle 89"/>
            <p:cNvSpPr>
              <a:spLocks noChangeArrowheads="1"/>
            </p:cNvSpPr>
            <p:nvPr/>
          </p:nvSpPr>
          <p:spPr bwMode="auto">
            <a:xfrm>
              <a:off x="431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3" name="Rectangle 90"/>
            <p:cNvSpPr>
              <a:spLocks noChangeArrowheads="1"/>
            </p:cNvSpPr>
            <p:nvPr/>
          </p:nvSpPr>
          <p:spPr bwMode="auto">
            <a:xfrm>
              <a:off x="4461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4" name="Rectangle 91"/>
            <p:cNvSpPr>
              <a:spLocks noChangeArrowheads="1"/>
            </p:cNvSpPr>
            <p:nvPr/>
          </p:nvSpPr>
          <p:spPr bwMode="auto">
            <a:xfrm>
              <a:off x="4605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5" name="Rectangle 92"/>
            <p:cNvSpPr>
              <a:spLocks noChangeArrowheads="1"/>
            </p:cNvSpPr>
            <p:nvPr/>
          </p:nvSpPr>
          <p:spPr bwMode="auto">
            <a:xfrm>
              <a:off x="4742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6" name="Rectangle 93"/>
            <p:cNvSpPr>
              <a:spLocks noChangeArrowheads="1"/>
            </p:cNvSpPr>
            <p:nvPr/>
          </p:nvSpPr>
          <p:spPr bwMode="auto">
            <a:xfrm>
              <a:off x="4886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7" name="Rectangle 94"/>
            <p:cNvSpPr>
              <a:spLocks noChangeArrowheads="1"/>
            </p:cNvSpPr>
            <p:nvPr/>
          </p:nvSpPr>
          <p:spPr bwMode="auto">
            <a:xfrm>
              <a:off x="503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8" name="Rectangle 95"/>
            <p:cNvSpPr>
              <a:spLocks noChangeArrowheads="1"/>
            </p:cNvSpPr>
            <p:nvPr/>
          </p:nvSpPr>
          <p:spPr bwMode="auto">
            <a:xfrm>
              <a:off x="5169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59" name="Rectangle 96"/>
            <p:cNvSpPr>
              <a:spLocks noChangeArrowheads="1"/>
            </p:cNvSpPr>
            <p:nvPr/>
          </p:nvSpPr>
          <p:spPr bwMode="auto">
            <a:xfrm>
              <a:off x="5313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0" name="Rectangle 97"/>
            <p:cNvSpPr>
              <a:spLocks noChangeArrowheads="1"/>
            </p:cNvSpPr>
            <p:nvPr/>
          </p:nvSpPr>
          <p:spPr bwMode="auto">
            <a:xfrm>
              <a:off x="5457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1" name="Rectangle 98"/>
            <p:cNvSpPr>
              <a:spLocks noChangeArrowheads="1"/>
            </p:cNvSpPr>
            <p:nvPr/>
          </p:nvSpPr>
          <p:spPr bwMode="auto">
            <a:xfrm>
              <a:off x="5590" y="388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2" name="Rectangle 99"/>
            <p:cNvSpPr>
              <a:spLocks noChangeArrowheads="1"/>
            </p:cNvSpPr>
            <p:nvPr/>
          </p:nvSpPr>
          <p:spPr bwMode="auto">
            <a:xfrm>
              <a:off x="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3" name="Rectangle 100"/>
            <p:cNvSpPr>
              <a:spLocks noChangeArrowheads="1"/>
            </p:cNvSpPr>
            <p:nvPr/>
          </p:nvSpPr>
          <p:spPr bwMode="auto">
            <a:xfrm>
              <a:off x="1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4" name="Rectangle 101"/>
            <p:cNvSpPr>
              <a:spLocks noChangeArrowheads="1"/>
            </p:cNvSpPr>
            <p:nvPr/>
          </p:nvSpPr>
          <p:spPr bwMode="auto">
            <a:xfrm>
              <a:off x="2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5" name="Rectangle 102"/>
            <p:cNvSpPr>
              <a:spLocks noChangeArrowheads="1"/>
            </p:cNvSpPr>
            <p:nvPr/>
          </p:nvSpPr>
          <p:spPr bwMode="auto">
            <a:xfrm>
              <a:off x="4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6" name="Rectangle 103"/>
            <p:cNvSpPr>
              <a:spLocks noChangeArrowheads="1"/>
            </p:cNvSpPr>
            <p:nvPr/>
          </p:nvSpPr>
          <p:spPr bwMode="auto">
            <a:xfrm>
              <a:off x="5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7" name="Rectangle 104"/>
            <p:cNvSpPr>
              <a:spLocks noChangeArrowheads="1"/>
            </p:cNvSpPr>
            <p:nvPr/>
          </p:nvSpPr>
          <p:spPr bwMode="auto">
            <a:xfrm>
              <a:off x="72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8" name="Rectangle 105"/>
            <p:cNvSpPr>
              <a:spLocks noChangeArrowheads="1"/>
            </p:cNvSpPr>
            <p:nvPr/>
          </p:nvSpPr>
          <p:spPr bwMode="auto">
            <a:xfrm>
              <a:off x="86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69" name="Rectangle 106"/>
            <p:cNvSpPr>
              <a:spLocks noChangeArrowheads="1"/>
            </p:cNvSpPr>
            <p:nvPr/>
          </p:nvSpPr>
          <p:spPr bwMode="auto">
            <a:xfrm>
              <a:off x="100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0" name="Rectangle 107"/>
            <p:cNvSpPr>
              <a:spLocks noChangeArrowheads="1"/>
            </p:cNvSpPr>
            <p:nvPr/>
          </p:nvSpPr>
          <p:spPr bwMode="auto">
            <a:xfrm>
              <a:off x="115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1" name="Rectangle 108"/>
            <p:cNvSpPr>
              <a:spLocks noChangeArrowheads="1"/>
            </p:cNvSpPr>
            <p:nvPr/>
          </p:nvSpPr>
          <p:spPr bwMode="auto">
            <a:xfrm>
              <a:off x="129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2" name="Rectangle 109"/>
            <p:cNvSpPr>
              <a:spLocks noChangeArrowheads="1"/>
            </p:cNvSpPr>
            <p:nvPr/>
          </p:nvSpPr>
          <p:spPr bwMode="auto">
            <a:xfrm>
              <a:off x="144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3" name="Rectangle 110"/>
            <p:cNvSpPr>
              <a:spLocks noChangeArrowheads="1"/>
            </p:cNvSpPr>
            <p:nvPr/>
          </p:nvSpPr>
          <p:spPr bwMode="auto">
            <a:xfrm>
              <a:off x="158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4" name="Rectangle 111"/>
            <p:cNvSpPr>
              <a:spLocks noChangeArrowheads="1"/>
            </p:cNvSpPr>
            <p:nvPr/>
          </p:nvSpPr>
          <p:spPr bwMode="auto">
            <a:xfrm>
              <a:off x="172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5" name="Rectangle 112"/>
            <p:cNvSpPr>
              <a:spLocks noChangeArrowheads="1"/>
            </p:cNvSpPr>
            <p:nvPr/>
          </p:nvSpPr>
          <p:spPr bwMode="auto">
            <a:xfrm>
              <a:off x="187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6" name="Rectangle 113"/>
            <p:cNvSpPr>
              <a:spLocks noChangeArrowheads="1"/>
            </p:cNvSpPr>
            <p:nvPr/>
          </p:nvSpPr>
          <p:spPr bwMode="auto">
            <a:xfrm>
              <a:off x="20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7" name="Rectangle 114"/>
            <p:cNvSpPr>
              <a:spLocks noChangeArrowheads="1"/>
            </p:cNvSpPr>
            <p:nvPr/>
          </p:nvSpPr>
          <p:spPr bwMode="auto">
            <a:xfrm>
              <a:off x="21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8" name="Rectangle 115"/>
            <p:cNvSpPr>
              <a:spLocks noChangeArrowheads="1"/>
            </p:cNvSpPr>
            <p:nvPr/>
          </p:nvSpPr>
          <p:spPr bwMode="auto">
            <a:xfrm>
              <a:off x="23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79" name="Rectangle 116"/>
            <p:cNvSpPr>
              <a:spLocks noChangeArrowheads="1"/>
            </p:cNvSpPr>
            <p:nvPr/>
          </p:nvSpPr>
          <p:spPr bwMode="auto">
            <a:xfrm>
              <a:off x="244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0" name="Rectangle 117"/>
            <p:cNvSpPr>
              <a:spLocks noChangeArrowheads="1"/>
            </p:cNvSpPr>
            <p:nvPr/>
          </p:nvSpPr>
          <p:spPr bwMode="auto">
            <a:xfrm>
              <a:off x="259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1" name="Rectangle 118"/>
            <p:cNvSpPr>
              <a:spLocks noChangeArrowheads="1"/>
            </p:cNvSpPr>
            <p:nvPr/>
          </p:nvSpPr>
          <p:spPr bwMode="auto">
            <a:xfrm>
              <a:off x="273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2" name="Rectangle 119"/>
            <p:cNvSpPr>
              <a:spLocks noChangeArrowheads="1"/>
            </p:cNvSpPr>
            <p:nvPr/>
          </p:nvSpPr>
          <p:spPr bwMode="auto">
            <a:xfrm>
              <a:off x="288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3" name="Rectangle 120"/>
            <p:cNvSpPr>
              <a:spLocks noChangeArrowheads="1"/>
            </p:cNvSpPr>
            <p:nvPr/>
          </p:nvSpPr>
          <p:spPr bwMode="auto">
            <a:xfrm>
              <a:off x="302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4" name="Rectangle 121"/>
            <p:cNvSpPr>
              <a:spLocks noChangeArrowheads="1"/>
            </p:cNvSpPr>
            <p:nvPr/>
          </p:nvSpPr>
          <p:spPr bwMode="auto">
            <a:xfrm>
              <a:off x="3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5" name="Rectangle 122"/>
            <p:cNvSpPr>
              <a:spLocks noChangeArrowheads="1"/>
            </p:cNvSpPr>
            <p:nvPr/>
          </p:nvSpPr>
          <p:spPr bwMode="auto">
            <a:xfrm>
              <a:off x="3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6" name="Rectangle 123"/>
            <p:cNvSpPr>
              <a:spLocks noChangeArrowheads="1"/>
            </p:cNvSpPr>
            <p:nvPr/>
          </p:nvSpPr>
          <p:spPr bwMode="auto">
            <a:xfrm>
              <a:off x="3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7" name="Rectangle 124"/>
            <p:cNvSpPr>
              <a:spLocks noChangeArrowheads="1"/>
            </p:cNvSpPr>
            <p:nvPr/>
          </p:nvSpPr>
          <p:spPr bwMode="auto">
            <a:xfrm>
              <a:off x="360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8" name="Rectangle 125"/>
            <p:cNvSpPr>
              <a:spLocks noChangeArrowheads="1"/>
            </p:cNvSpPr>
            <p:nvPr/>
          </p:nvSpPr>
          <p:spPr bwMode="auto">
            <a:xfrm>
              <a:off x="374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89" name="Rectangle 126"/>
            <p:cNvSpPr>
              <a:spLocks noChangeArrowheads="1"/>
            </p:cNvSpPr>
            <p:nvPr/>
          </p:nvSpPr>
          <p:spPr bwMode="auto">
            <a:xfrm>
              <a:off x="388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0" name="Rectangle 127"/>
            <p:cNvSpPr>
              <a:spLocks noChangeArrowheads="1"/>
            </p:cNvSpPr>
            <p:nvPr/>
          </p:nvSpPr>
          <p:spPr bwMode="auto">
            <a:xfrm>
              <a:off x="403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1" name="Rectangle 128"/>
            <p:cNvSpPr>
              <a:spLocks noChangeArrowheads="1"/>
            </p:cNvSpPr>
            <p:nvPr/>
          </p:nvSpPr>
          <p:spPr bwMode="auto">
            <a:xfrm>
              <a:off x="417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2" name="Rectangle 129"/>
            <p:cNvSpPr>
              <a:spLocks noChangeArrowheads="1"/>
            </p:cNvSpPr>
            <p:nvPr/>
          </p:nvSpPr>
          <p:spPr bwMode="auto">
            <a:xfrm>
              <a:off x="431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3" name="Rectangle 130"/>
            <p:cNvSpPr>
              <a:spLocks noChangeArrowheads="1"/>
            </p:cNvSpPr>
            <p:nvPr/>
          </p:nvSpPr>
          <p:spPr bwMode="auto">
            <a:xfrm>
              <a:off x="4461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4" name="Rectangle 131"/>
            <p:cNvSpPr>
              <a:spLocks noChangeArrowheads="1"/>
            </p:cNvSpPr>
            <p:nvPr/>
          </p:nvSpPr>
          <p:spPr bwMode="auto">
            <a:xfrm>
              <a:off x="4605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5" name="Rectangle 132"/>
            <p:cNvSpPr>
              <a:spLocks noChangeArrowheads="1"/>
            </p:cNvSpPr>
            <p:nvPr/>
          </p:nvSpPr>
          <p:spPr bwMode="auto">
            <a:xfrm>
              <a:off x="4742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6" name="Rectangle 133"/>
            <p:cNvSpPr>
              <a:spLocks noChangeArrowheads="1"/>
            </p:cNvSpPr>
            <p:nvPr/>
          </p:nvSpPr>
          <p:spPr bwMode="auto">
            <a:xfrm>
              <a:off x="4886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7" name="Rectangle 134"/>
            <p:cNvSpPr>
              <a:spLocks noChangeArrowheads="1"/>
            </p:cNvSpPr>
            <p:nvPr/>
          </p:nvSpPr>
          <p:spPr bwMode="auto">
            <a:xfrm>
              <a:off x="503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8" name="Rectangle 135"/>
            <p:cNvSpPr>
              <a:spLocks noChangeArrowheads="1"/>
            </p:cNvSpPr>
            <p:nvPr/>
          </p:nvSpPr>
          <p:spPr bwMode="auto">
            <a:xfrm>
              <a:off x="5169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099" name="Rectangle 136"/>
            <p:cNvSpPr>
              <a:spLocks noChangeArrowheads="1"/>
            </p:cNvSpPr>
            <p:nvPr/>
          </p:nvSpPr>
          <p:spPr bwMode="auto">
            <a:xfrm>
              <a:off x="5313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0" name="Rectangle 137"/>
            <p:cNvSpPr>
              <a:spLocks noChangeArrowheads="1"/>
            </p:cNvSpPr>
            <p:nvPr/>
          </p:nvSpPr>
          <p:spPr bwMode="auto">
            <a:xfrm>
              <a:off x="5457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1" name="Rectangle 138"/>
            <p:cNvSpPr>
              <a:spLocks noChangeArrowheads="1"/>
            </p:cNvSpPr>
            <p:nvPr/>
          </p:nvSpPr>
          <p:spPr bwMode="auto">
            <a:xfrm>
              <a:off x="5590" y="403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2" name="Rectangle 139"/>
            <p:cNvSpPr>
              <a:spLocks noChangeArrowheads="1"/>
            </p:cNvSpPr>
            <p:nvPr/>
          </p:nvSpPr>
          <p:spPr bwMode="auto">
            <a:xfrm>
              <a:off x="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3" name="Rectangle 140"/>
            <p:cNvSpPr>
              <a:spLocks noChangeArrowheads="1"/>
            </p:cNvSpPr>
            <p:nvPr/>
          </p:nvSpPr>
          <p:spPr bwMode="auto">
            <a:xfrm>
              <a:off x="1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4" name="Rectangle 141"/>
            <p:cNvSpPr>
              <a:spLocks noChangeArrowheads="1"/>
            </p:cNvSpPr>
            <p:nvPr/>
          </p:nvSpPr>
          <p:spPr bwMode="auto">
            <a:xfrm>
              <a:off x="2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5" name="Rectangle 142"/>
            <p:cNvSpPr>
              <a:spLocks noChangeArrowheads="1"/>
            </p:cNvSpPr>
            <p:nvPr/>
          </p:nvSpPr>
          <p:spPr bwMode="auto">
            <a:xfrm>
              <a:off x="4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6" name="Rectangle 143"/>
            <p:cNvSpPr>
              <a:spLocks noChangeArrowheads="1"/>
            </p:cNvSpPr>
            <p:nvPr/>
          </p:nvSpPr>
          <p:spPr bwMode="auto">
            <a:xfrm>
              <a:off x="5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7" name="Rectangle 144"/>
            <p:cNvSpPr>
              <a:spLocks noChangeArrowheads="1"/>
            </p:cNvSpPr>
            <p:nvPr/>
          </p:nvSpPr>
          <p:spPr bwMode="auto">
            <a:xfrm>
              <a:off x="72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8" name="Rectangle 145"/>
            <p:cNvSpPr>
              <a:spLocks noChangeArrowheads="1"/>
            </p:cNvSpPr>
            <p:nvPr/>
          </p:nvSpPr>
          <p:spPr bwMode="auto">
            <a:xfrm>
              <a:off x="86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09" name="Rectangle 146"/>
            <p:cNvSpPr>
              <a:spLocks noChangeArrowheads="1"/>
            </p:cNvSpPr>
            <p:nvPr/>
          </p:nvSpPr>
          <p:spPr bwMode="auto">
            <a:xfrm>
              <a:off x="100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0" name="Rectangle 147"/>
            <p:cNvSpPr>
              <a:spLocks noChangeArrowheads="1"/>
            </p:cNvSpPr>
            <p:nvPr/>
          </p:nvSpPr>
          <p:spPr bwMode="auto">
            <a:xfrm>
              <a:off x="115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1" name="Rectangle 148"/>
            <p:cNvSpPr>
              <a:spLocks noChangeArrowheads="1"/>
            </p:cNvSpPr>
            <p:nvPr/>
          </p:nvSpPr>
          <p:spPr bwMode="auto">
            <a:xfrm>
              <a:off x="129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2" name="Rectangle 149"/>
            <p:cNvSpPr>
              <a:spLocks noChangeArrowheads="1"/>
            </p:cNvSpPr>
            <p:nvPr/>
          </p:nvSpPr>
          <p:spPr bwMode="auto">
            <a:xfrm>
              <a:off x="144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3" name="Rectangle 150"/>
            <p:cNvSpPr>
              <a:spLocks noChangeArrowheads="1"/>
            </p:cNvSpPr>
            <p:nvPr/>
          </p:nvSpPr>
          <p:spPr bwMode="auto">
            <a:xfrm>
              <a:off x="158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4" name="Rectangle 151"/>
            <p:cNvSpPr>
              <a:spLocks noChangeArrowheads="1"/>
            </p:cNvSpPr>
            <p:nvPr/>
          </p:nvSpPr>
          <p:spPr bwMode="auto">
            <a:xfrm>
              <a:off x="172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5" name="Rectangle 152"/>
            <p:cNvSpPr>
              <a:spLocks noChangeArrowheads="1"/>
            </p:cNvSpPr>
            <p:nvPr/>
          </p:nvSpPr>
          <p:spPr bwMode="auto">
            <a:xfrm>
              <a:off x="187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6" name="Rectangle 153"/>
            <p:cNvSpPr>
              <a:spLocks noChangeArrowheads="1"/>
            </p:cNvSpPr>
            <p:nvPr/>
          </p:nvSpPr>
          <p:spPr bwMode="auto">
            <a:xfrm>
              <a:off x="20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7" name="Rectangle 154"/>
            <p:cNvSpPr>
              <a:spLocks noChangeArrowheads="1"/>
            </p:cNvSpPr>
            <p:nvPr/>
          </p:nvSpPr>
          <p:spPr bwMode="auto">
            <a:xfrm>
              <a:off x="21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8" name="Rectangle 155"/>
            <p:cNvSpPr>
              <a:spLocks noChangeArrowheads="1"/>
            </p:cNvSpPr>
            <p:nvPr/>
          </p:nvSpPr>
          <p:spPr bwMode="auto">
            <a:xfrm>
              <a:off x="23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19" name="Rectangle 156"/>
            <p:cNvSpPr>
              <a:spLocks noChangeArrowheads="1"/>
            </p:cNvSpPr>
            <p:nvPr/>
          </p:nvSpPr>
          <p:spPr bwMode="auto">
            <a:xfrm>
              <a:off x="244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0" name="Rectangle 157"/>
            <p:cNvSpPr>
              <a:spLocks noChangeArrowheads="1"/>
            </p:cNvSpPr>
            <p:nvPr/>
          </p:nvSpPr>
          <p:spPr bwMode="auto">
            <a:xfrm>
              <a:off x="259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1" name="Rectangle 158"/>
            <p:cNvSpPr>
              <a:spLocks noChangeArrowheads="1"/>
            </p:cNvSpPr>
            <p:nvPr/>
          </p:nvSpPr>
          <p:spPr bwMode="auto">
            <a:xfrm>
              <a:off x="273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2" name="Rectangle 159"/>
            <p:cNvSpPr>
              <a:spLocks noChangeArrowheads="1"/>
            </p:cNvSpPr>
            <p:nvPr/>
          </p:nvSpPr>
          <p:spPr bwMode="auto">
            <a:xfrm>
              <a:off x="288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3" name="Rectangle 160"/>
            <p:cNvSpPr>
              <a:spLocks noChangeArrowheads="1"/>
            </p:cNvSpPr>
            <p:nvPr/>
          </p:nvSpPr>
          <p:spPr bwMode="auto">
            <a:xfrm>
              <a:off x="302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4" name="Rectangle 161"/>
            <p:cNvSpPr>
              <a:spLocks noChangeArrowheads="1"/>
            </p:cNvSpPr>
            <p:nvPr/>
          </p:nvSpPr>
          <p:spPr bwMode="auto">
            <a:xfrm>
              <a:off x="3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5" name="Rectangle 162"/>
            <p:cNvSpPr>
              <a:spLocks noChangeArrowheads="1"/>
            </p:cNvSpPr>
            <p:nvPr/>
          </p:nvSpPr>
          <p:spPr bwMode="auto">
            <a:xfrm>
              <a:off x="3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6" name="Rectangle 163"/>
            <p:cNvSpPr>
              <a:spLocks noChangeArrowheads="1"/>
            </p:cNvSpPr>
            <p:nvPr/>
          </p:nvSpPr>
          <p:spPr bwMode="auto">
            <a:xfrm>
              <a:off x="3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7" name="Rectangle 164"/>
            <p:cNvSpPr>
              <a:spLocks noChangeArrowheads="1"/>
            </p:cNvSpPr>
            <p:nvPr/>
          </p:nvSpPr>
          <p:spPr bwMode="auto">
            <a:xfrm>
              <a:off x="360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8" name="Rectangle 165"/>
            <p:cNvSpPr>
              <a:spLocks noChangeArrowheads="1"/>
            </p:cNvSpPr>
            <p:nvPr/>
          </p:nvSpPr>
          <p:spPr bwMode="auto">
            <a:xfrm>
              <a:off x="374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29" name="Rectangle 166"/>
            <p:cNvSpPr>
              <a:spLocks noChangeArrowheads="1"/>
            </p:cNvSpPr>
            <p:nvPr/>
          </p:nvSpPr>
          <p:spPr bwMode="auto">
            <a:xfrm>
              <a:off x="388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0" name="Rectangle 167"/>
            <p:cNvSpPr>
              <a:spLocks noChangeArrowheads="1"/>
            </p:cNvSpPr>
            <p:nvPr/>
          </p:nvSpPr>
          <p:spPr bwMode="auto">
            <a:xfrm>
              <a:off x="403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1" name="Rectangle 168"/>
            <p:cNvSpPr>
              <a:spLocks noChangeArrowheads="1"/>
            </p:cNvSpPr>
            <p:nvPr/>
          </p:nvSpPr>
          <p:spPr bwMode="auto">
            <a:xfrm>
              <a:off x="417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2" name="Rectangle 169"/>
            <p:cNvSpPr>
              <a:spLocks noChangeArrowheads="1"/>
            </p:cNvSpPr>
            <p:nvPr/>
          </p:nvSpPr>
          <p:spPr bwMode="auto">
            <a:xfrm>
              <a:off x="431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3" name="Rectangle 170"/>
            <p:cNvSpPr>
              <a:spLocks noChangeArrowheads="1"/>
            </p:cNvSpPr>
            <p:nvPr/>
          </p:nvSpPr>
          <p:spPr bwMode="auto">
            <a:xfrm>
              <a:off x="4461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4" name="Rectangle 171"/>
            <p:cNvSpPr>
              <a:spLocks noChangeArrowheads="1"/>
            </p:cNvSpPr>
            <p:nvPr/>
          </p:nvSpPr>
          <p:spPr bwMode="auto">
            <a:xfrm>
              <a:off x="4605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5" name="Rectangle 172"/>
            <p:cNvSpPr>
              <a:spLocks noChangeArrowheads="1"/>
            </p:cNvSpPr>
            <p:nvPr/>
          </p:nvSpPr>
          <p:spPr bwMode="auto">
            <a:xfrm>
              <a:off x="4742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6" name="Rectangle 173"/>
            <p:cNvSpPr>
              <a:spLocks noChangeArrowheads="1"/>
            </p:cNvSpPr>
            <p:nvPr/>
          </p:nvSpPr>
          <p:spPr bwMode="auto">
            <a:xfrm>
              <a:off x="4886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7" name="Rectangle 174"/>
            <p:cNvSpPr>
              <a:spLocks noChangeArrowheads="1"/>
            </p:cNvSpPr>
            <p:nvPr/>
          </p:nvSpPr>
          <p:spPr bwMode="auto">
            <a:xfrm>
              <a:off x="503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8" name="Rectangle 175"/>
            <p:cNvSpPr>
              <a:spLocks noChangeArrowheads="1"/>
            </p:cNvSpPr>
            <p:nvPr/>
          </p:nvSpPr>
          <p:spPr bwMode="auto">
            <a:xfrm>
              <a:off x="5169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39" name="Rectangle 176"/>
            <p:cNvSpPr>
              <a:spLocks noChangeArrowheads="1"/>
            </p:cNvSpPr>
            <p:nvPr/>
          </p:nvSpPr>
          <p:spPr bwMode="auto">
            <a:xfrm>
              <a:off x="5313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40" name="Rectangle 177"/>
            <p:cNvSpPr>
              <a:spLocks noChangeArrowheads="1"/>
            </p:cNvSpPr>
            <p:nvPr/>
          </p:nvSpPr>
          <p:spPr bwMode="auto">
            <a:xfrm>
              <a:off x="5457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41" name="Rectangle 178"/>
            <p:cNvSpPr>
              <a:spLocks noChangeArrowheads="1"/>
            </p:cNvSpPr>
            <p:nvPr/>
          </p:nvSpPr>
          <p:spPr bwMode="auto">
            <a:xfrm>
              <a:off x="5590" y="417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42" name="Rectangle 179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43" name="Rectangle 180"/>
            <p:cNvSpPr>
              <a:spLocks noChangeArrowheads="1"/>
            </p:cNvSpPr>
            <p:nvPr/>
          </p:nvSpPr>
          <p:spPr bwMode="auto">
            <a:xfrm>
              <a:off x="2592" y="2304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144" name="Rectangle 181"/>
            <p:cNvSpPr>
              <a:spLocks noChangeArrowheads="1"/>
            </p:cNvSpPr>
            <p:nvPr/>
          </p:nvSpPr>
          <p:spPr bwMode="auto">
            <a:xfrm>
              <a:off x="2592" y="2016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6019" name="Oval 182"/>
          <p:cNvSpPr>
            <a:spLocks noChangeAspect="1" noChangeArrowheads="1"/>
          </p:cNvSpPr>
          <p:nvPr/>
        </p:nvSpPr>
        <p:spPr bwMode="auto">
          <a:xfrm>
            <a:off x="4187825" y="348138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6020" name="Group 185"/>
          <p:cNvGrpSpPr>
            <a:grpSpLocks/>
          </p:cNvGrpSpPr>
          <p:nvPr/>
        </p:nvGrpSpPr>
        <p:grpSpPr bwMode="auto">
          <a:xfrm>
            <a:off x="3659188" y="2963863"/>
            <a:ext cx="684212" cy="920750"/>
            <a:chOff x="2305" y="1867"/>
            <a:chExt cx="431" cy="580"/>
          </a:xfrm>
        </p:grpSpPr>
        <p:sp>
          <p:nvSpPr>
            <p:cNvPr id="86178" name="Rectangle 186"/>
            <p:cNvSpPr>
              <a:spLocks noChangeArrowheads="1"/>
            </p:cNvSpPr>
            <p:nvPr/>
          </p:nvSpPr>
          <p:spPr bwMode="auto">
            <a:xfrm>
              <a:off x="2598" y="2016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79" name="Rectangle 187"/>
            <p:cNvSpPr>
              <a:spLocks noChangeArrowheads="1"/>
            </p:cNvSpPr>
            <p:nvPr/>
          </p:nvSpPr>
          <p:spPr bwMode="auto">
            <a:xfrm>
              <a:off x="2450" y="1867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0" name="Rectangle 188"/>
            <p:cNvSpPr>
              <a:spLocks noChangeArrowheads="1"/>
            </p:cNvSpPr>
            <p:nvPr/>
          </p:nvSpPr>
          <p:spPr bwMode="auto">
            <a:xfrm>
              <a:off x="2308" y="2020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1" name="Rectangle 189"/>
            <p:cNvSpPr>
              <a:spLocks noChangeArrowheads="1"/>
            </p:cNvSpPr>
            <p:nvPr/>
          </p:nvSpPr>
          <p:spPr bwMode="auto">
            <a:xfrm>
              <a:off x="2307" y="2164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2" name="Rectangle 190"/>
            <p:cNvSpPr>
              <a:spLocks noChangeArrowheads="1"/>
            </p:cNvSpPr>
            <p:nvPr/>
          </p:nvSpPr>
          <p:spPr bwMode="auto">
            <a:xfrm>
              <a:off x="2305" y="2303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3" name="Rectangle 191"/>
            <p:cNvSpPr>
              <a:spLocks noChangeArrowheads="1"/>
            </p:cNvSpPr>
            <p:nvPr/>
          </p:nvSpPr>
          <p:spPr bwMode="auto">
            <a:xfrm>
              <a:off x="2450" y="2299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84" name="Rectangle 192"/>
            <p:cNvSpPr>
              <a:spLocks noChangeArrowheads="1"/>
            </p:cNvSpPr>
            <p:nvPr/>
          </p:nvSpPr>
          <p:spPr bwMode="auto">
            <a:xfrm>
              <a:off x="2593" y="2302"/>
              <a:ext cx="13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6021" name="Group 193"/>
          <p:cNvGrpSpPr>
            <a:grpSpLocks/>
          </p:cNvGrpSpPr>
          <p:nvPr/>
        </p:nvGrpSpPr>
        <p:grpSpPr bwMode="auto">
          <a:xfrm>
            <a:off x="3886200" y="3200400"/>
            <a:ext cx="457200" cy="457200"/>
            <a:chOff x="2448" y="2016"/>
            <a:chExt cx="288" cy="288"/>
          </a:xfrm>
        </p:grpSpPr>
        <p:sp>
          <p:nvSpPr>
            <p:cNvPr id="86174" name="Rectangle 194"/>
            <p:cNvSpPr>
              <a:spLocks noChangeArrowheads="1"/>
            </p:cNvSpPr>
            <p:nvPr/>
          </p:nvSpPr>
          <p:spPr bwMode="auto">
            <a:xfrm>
              <a:off x="2448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75" name="Rectangle 195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76" name="Rectangle 196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177" name="Rectangle 197"/>
            <p:cNvSpPr>
              <a:spLocks noChangeArrowheads="1"/>
            </p:cNvSpPr>
            <p:nvPr/>
          </p:nvSpPr>
          <p:spPr bwMode="auto">
            <a:xfrm>
              <a:off x="2594" y="2080"/>
              <a:ext cx="56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6022" name="Oval 198"/>
          <p:cNvSpPr>
            <a:spLocks noChangeAspect="1" noChangeArrowheads="1"/>
          </p:cNvSpPr>
          <p:nvPr/>
        </p:nvSpPr>
        <p:spPr bwMode="auto">
          <a:xfrm>
            <a:off x="4054475" y="33623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199"/>
          <p:cNvGrpSpPr>
            <a:grpSpLocks/>
          </p:cNvGrpSpPr>
          <p:nvPr/>
        </p:nvGrpSpPr>
        <p:grpSpPr bwMode="auto">
          <a:xfrm>
            <a:off x="2286000" y="2055813"/>
            <a:ext cx="3660775" cy="4110037"/>
            <a:chOff x="1440" y="1295"/>
            <a:chExt cx="2306" cy="2589"/>
          </a:xfrm>
        </p:grpSpPr>
        <p:grpSp>
          <p:nvGrpSpPr>
            <p:cNvPr id="86033" name="Group 200"/>
            <p:cNvGrpSpPr>
              <a:grpSpLocks/>
            </p:cNvGrpSpPr>
            <p:nvPr/>
          </p:nvGrpSpPr>
          <p:grpSpPr bwMode="auto">
            <a:xfrm>
              <a:off x="1440" y="1295"/>
              <a:ext cx="2306" cy="2589"/>
              <a:chOff x="1440" y="1295"/>
              <a:chExt cx="2306" cy="2589"/>
            </a:xfrm>
          </p:grpSpPr>
          <p:grpSp>
            <p:nvGrpSpPr>
              <p:cNvPr id="86035" name="Group 201"/>
              <p:cNvGrpSpPr>
                <a:grpSpLocks/>
              </p:cNvGrpSpPr>
              <p:nvPr/>
            </p:nvGrpSpPr>
            <p:grpSpPr bwMode="auto">
              <a:xfrm>
                <a:off x="2021" y="1876"/>
                <a:ext cx="283" cy="283"/>
                <a:chOff x="1872" y="2017"/>
                <a:chExt cx="283" cy="283"/>
              </a:xfrm>
            </p:grpSpPr>
            <p:sp>
              <p:nvSpPr>
                <p:cNvPr id="8617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017" y="2018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71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72" y="2017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72" name="Rectangle 204"/>
                <p:cNvSpPr>
                  <a:spLocks noChangeArrowheads="1"/>
                </p:cNvSpPr>
                <p:nvPr/>
              </p:nvSpPr>
              <p:spPr bwMode="auto">
                <a:xfrm>
                  <a:off x="2011" y="2158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73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74" y="2160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36" name="Group 206"/>
              <p:cNvGrpSpPr>
                <a:grpSpLocks/>
              </p:cNvGrpSpPr>
              <p:nvPr/>
            </p:nvGrpSpPr>
            <p:grpSpPr bwMode="auto">
              <a:xfrm>
                <a:off x="3600" y="2161"/>
                <a:ext cx="144" cy="282"/>
                <a:chOff x="3741" y="2160"/>
                <a:chExt cx="144" cy="282"/>
              </a:xfrm>
            </p:grpSpPr>
            <p:sp>
              <p:nvSpPr>
                <p:cNvPr id="86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3747" y="2160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3741" y="2300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37" name="Group 209"/>
              <p:cNvGrpSpPr>
                <a:grpSpLocks/>
              </p:cNvGrpSpPr>
              <p:nvPr/>
            </p:nvGrpSpPr>
            <p:grpSpPr bwMode="auto">
              <a:xfrm>
                <a:off x="3601" y="1882"/>
                <a:ext cx="145" cy="282"/>
                <a:chOff x="3602" y="2159"/>
                <a:chExt cx="145" cy="282"/>
              </a:xfrm>
            </p:grpSpPr>
            <p:sp>
              <p:nvSpPr>
                <p:cNvPr id="8616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602" y="2159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67" name="Rectangle 211"/>
                <p:cNvSpPr>
                  <a:spLocks noChangeArrowheads="1"/>
                </p:cNvSpPr>
                <p:nvPr/>
              </p:nvSpPr>
              <p:spPr bwMode="auto">
                <a:xfrm>
                  <a:off x="3604" y="2302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38" name="Group 212"/>
              <p:cNvGrpSpPr>
                <a:grpSpLocks/>
              </p:cNvGrpSpPr>
              <p:nvPr/>
            </p:nvGrpSpPr>
            <p:grpSpPr bwMode="auto">
              <a:xfrm>
                <a:off x="2738" y="2164"/>
                <a:ext cx="283" cy="283"/>
                <a:chOff x="2160" y="2305"/>
                <a:chExt cx="283" cy="283"/>
              </a:xfrm>
            </p:grpSpPr>
            <p:sp>
              <p:nvSpPr>
                <p:cNvPr id="8616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63" name="Rectangle 214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64" name="Rectangle 215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65" name="Rectangle 216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39" name="Group 217"/>
              <p:cNvGrpSpPr>
                <a:grpSpLocks/>
              </p:cNvGrpSpPr>
              <p:nvPr/>
            </p:nvGrpSpPr>
            <p:grpSpPr bwMode="auto">
              <a:xfrm>
                <a:off x="2307" y="1295"/>
                <a:ext cx="573" cy="573"/>
                <a:chOff x="2451" y="1295"/>
                <a:chExt cx="573" cy="573"/>
              </a:xfrm>
            </p:grpSpPr>
            <p:grpSp>
              <p:nvGrpSpPr>
                <p:cNvPr id="86142" name="Group 218"/>
                <p:cNvGrpSpPr>
                  <a:grpSpLocks/>
                </p:cNvGrpSpPr>
                <p:nvPr/>
              </p:nvGrpSpPr>
              <p:grpSpPr bwMode="auto">
                <a:xfrm>
                  <a:off x="2451" y="1295"/>
                  <a:ext cx="283" cy="283"/>
                  <a:chOff x="1584" y="1729"/>
                  <a:chExt cx="283" cy="283"/>
                </a:xfrm>
              </p:grpSpPr>
              <p:sp>
                <p:nvSpPr>
                  <p:cNvPr id="8615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1730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9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729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60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723" y="1870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61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1872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143" name="Group 223"/>
                <p:cNvGrpSpPr>
                  <a:grpSpLocks/>
                </p:cNvGrpSpPr>
                <p:nvPr/>
              </p:nvGrpSpPr>
              <p:grpSpPr bwMode="auto">
                <a:xfrm>
                  <a:off x="2738" y="1297"/>
                  <a:ext cx="283" cy="283"/>
                  <a:chOff x="1968" y="2113"/>
                  <a:chExt cx="283" cy="283"/>
                </a:xfrm>
              </p:grpSpPr>
              <p:sp>
                <p:nvSpPr>
                  <p:cNvPr id="86154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2114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5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113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6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2254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7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2256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144" name="Group 228"/>
                <p:cNvGrpSpPr>
                  <a:grpSpLocks/>
                </p:cNvGrpSpPr>
                <p:nvPr/>
              </p:nvGrpSpPr>
              <p:grpSpPr bwMode="auto">
                <a:xfrm>
                  <a:off x="2451" y="1585"/>
                  <a:ext cx="283" cy="283"/>
                  <a:chOff x="2160" y="2305"/>
                  <a:chExt cx="283" cy="283"/>
                </a:xfrm>
              </p:grpSpPr>
              <p:sp>
                <p:nvSpPr>
                  <p:cNvPr id="86150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1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2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53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145" name="Group 233"/>
                <p:cNvGrpSpPr>
                  <a:grpSpLocks/>
                </p:cNvGrpSpPr>
                <p:nvPr/>
              </p:nvGrpSpPr>
              <p:grpSpPr bwMode="auto">
                <a:xfrm>
                  <a:off x="2741" y="1585"/>
                  <a:ext cx="283" cy="283"/>
                  <a:chOff x="2160" y="2305"/>
                  <a:chExt cx="283" cy="283"/>
                </a:xfrm>
              </p:grpSpPr>
              <p:sp>
                <p:nvSpPr>
                  <p:cNvPr id="86146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47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48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49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86040" name="Group 238"/>
              <p:cNvGrpSpPr>
                <a:grpSpLocks/>
              </p:cNvGrpSpPr>
              <p:nvPr/>
            </p:nvGrpSpPr>
            <p:grpSpPr bwMode="auto">
              <a:xfrm>
                <a:off x="2736" y="1872"/>
                <a:ext cx="283" cy="283"/>
                <a:chOff x="2160" y="2305"/>
                <a:chExt cx="283" cy="283"/>
              </a:xfrm>
            </p:grpSpPr>
            <p:sp>
              <p:nvSpPr>
                <p:cNvPr id="86138" name="Rectangle 239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9" name="Rectangle 240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40" name="Rectangle 241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41" name="Rectangle 242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1" name="Group 243"/>
              <p:cNvGrpSpPr>
                <a:grpSpLocks/>
              </p:cNvGrpSpPr>
              <p:nvPr/>
            </p:nvGrpSpPr>
            <p:grpSpPr bwMode="auto">
              <a:xfrm>
                <a:off x="3026" y="2159"/>
                <a:ext cx="283" cy="283"/>
                <a:chOff x="2160" y="2305"/>
                <a:chExt cx="283" cy="283"/>
              </a:xfrm>
            </p:grpSpPr>
            <p:sp>
              <p:nvSpPr>
                <p:cNvPr id="86134" name="Rectangle 244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5" name="Rectangle 245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7" name="Rectangle 247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2" name="Group 248"/>
              <p:cNvGrpSpPr>
                <a:grpSpLocks/>
              </p:cNvGrpSpPr>
              <p:nvPr/>
            </p:nvGrpSpPr>
            <p:grpSpPr bwMode="auto">
              <a:xfrm>
                <a:off x="3317" y="2161"/>
                <a:ext cx="283" cy="283"/>
                <a:chOff x="2160" y="2305"/>
                <a:chExt cx="283" cy="283"/>
              </a:xfrm>
            </p:grpSpPr>
            <p:sp>
              <p:nvSpPr>
                <p:cNvPr id="86130" name="Rectangle 249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1" name="Rectangle 250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2" name="Rectangle 251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33" name="Rectangle 252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3" name="Group 253"/>
              <p:cNvGrpSpPr>
                <a:grpSpLocks/>
              </p:cNvGrpSpPr>
              <p:nvPr/>
            </p:nvGrpSpPr>
            <p:grpSpPr bwMode="auto">
              <a:xfrm>
                <a:off x="3317" y="1876"/>
                <a:ext cx="283" cy="283"/>
                <a:chOff x="2160" y="2305"/>
                <a:chExt cx="283" cy="283"/>
              </a:xfrm>
            </p:grpSpPr>
            <p:sp>
              <p:nvSpPr>
                <p:cNvPr id="86126" name="Rectangle 254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7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9" name="Rectangle 257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4" name="Group 258"/>
              <p:cNvGrpSpPr>
                <a:grpSpLocks/>
              </p:cNvGrpSpPr>
              <p:nvPr/>
            </p:nvGrpSpPr>
            <p:grpSpPr bwMode="auto">
              <a:xfrm>
                <a:off x="2020" y="2166"/>
                <a:ext cx="283" cy="283"/>
                <a:chOff x="2160" y="2305"/>
                <a:chExt cx="283" cy="283"/>
              </a:xfrm>
            </p:grpSpPr>
            <p:sp>
              <p:nvSpPr>
                <p:cNvPr id="86122" name="Rectangle 259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3" name="Rectangle 260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4" name="Rectangle 261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5" name="Rectangle 262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5" name="Group 263"/>
              <p:cNvGrpSpPr>
                <a:grpSpLocks/>
              </p:cNvGrpSpPr>
              <p:nvPr/>
            </p:nvGrpSpPr>
            <p:grpSpPr bwMode="auto">
              <a:xfrm>
                <a:off x="1442" y="2166"/>
                <a:ext cx="283" cy="283"/>
                <a:chOff x="2160" y="2305"/>
                <a:chExt cx="283" cy="283"/>
              </a:xfrm>
            </p:grpSpPr>
            <p:sp>
              <p:nvSpPr>
                <p:cNvPr id="86118" name="Rectangle 264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9" name="Rectangle 265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0" name="Rectangle 266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21" name="Rectangle 267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6" name="Group 268"/>
              <p:cNvGrpSpPr>
                <a:grpSpLocks/>
              </p:cNvGrpSpPr>
              <p:nvPr/>
            </p:nvGrpSpPr>
            <p:grpSpPr bwMode="auto">
              <a:xfrm>
                <a:off x="1440" y="1873"/>
                <a:ext cx="283" cy="283"/>
                <a:chOff x="2160" y="2305"/>
                <a:chExt cx="283" cy="283"/>
              </a:xfrm>
            </p:grpSpPr>
            <p:sp>
              <p:nvSpPr>
                <p:cNvPr id="861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5" name="Rectangle 270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6" name="Rectangle 271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7" name="Rectangle 272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7" name="Group 273"/>
              <p:cNvGrpSpPr>
                <a:grpSpLocks/>
              </p:cNvGrpSpPr>
              <p:nvPr/>
            </p:nvGrpSpPr>
            <p:grpSpPr bwMode="auto">
              <a:xfrm>
                <a:off x="3028" y="1871"/>
                <a:ext cx="283" cy="283"/>
                <a:chOff x="2160" y="2305"/>
                <a:chExt cx="283" cy="283"/>
              </a:xfrm>
            </p:grpSpPr>
            <p:sp>
              <p:nvSpPr>
                <p:cNvPr id="861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8" name="Group 278"/>
              <p:cNvGrpSpPr>
                <a:grpSpLocks/>
              </p:cNvGrpSpPr>
              <p:nvPr/>
            </p:nvGrpSpPr>
            <p:grpSpPr bwMode="auto">
              <a:xfrm>
                <a:off x="1729" y="1876"/>
                <a:ext cx="283" cy="283"/>
                <a:chOff x="2160" y="2305"/>
                <a:chExt cx="283" cy="283"/>
              </a:xfrm>
            </p:grpSpPr>
            <p:sp>
              <p:nvSpPr>
                <p:cNvPr id="86106" name="Rectangle 279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7" name="Rectangle 280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8" name="Rectangle 281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9" name="Rectangle 282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49" name="Group 283"/>
              <p:cNvGrpSpPr>
                <a:grpSpLocks/>
              </p:cNvGrpSpPr>
              <p:nvPr/>
            </p:nvGrpSpPr>
            <p:grpSpPr bwMode="auto">
              <a:xfrm>
                <a:off x="1731" y="2166"/>
                <a:ext cx="283" cy="283"/>
                <a:chOff x="2160" y="2305"/>
                <a:chExt cx="283" cy="283"/>
              </a:xfrm>
            </p:grpSpPr>
            <p:sp>
              <p:nvSpPr>
                <p:cNvPr id="86102" name="Rectangle 284"/>
                <p:cNvSpPr>
                  <a:spLocks noChangeArrowheads="1"/>
                </p:cNvSpPr>
                <p:nvPr/>
              </p:nvSpPr>
              <p:spPr bwMode="auto">
                <a:xfrm>
                  <a:off x="2305" y="2306"/>
                  <a:ext cx="138" cy="13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3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60" y="2305"/>
                  <a:ext cx="143" cy="14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4" name="Rectangle 286"/>
                <p:cNvSpPr>
                  <a:spLocks noChangeArrowheads="1"/>
                </p:cNvSpPr>
                <p:nvPr/>
              </p:nvSpPr>
              <p:spPr bwMode="auto">
                <a:xfrm>
                  <a:off x="2299" y="2446"/>
                  <a:ext cx="144" cy="14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105" name="Rectangle 287"/>
                <p:cNvSpPr>
                  <a:spLocks noChangeArrowheads="1"/>
                </p:cNvSpPr>
                <p:nvPr/>
              </p:nvSpPr>
              <p:spPr bwMode="auto">
                <a:xfrm>
                  <a:off x="2162" y="2448"/>
                  <a:ext cx="143" cy="13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050" name="Group 288"/>
              <p:cNvGrpSpPr>
                <a:grpSpLocks/>
              </p:cNvGrpSpPr>
              <p:nvPr/>
            </p:nvGrpSpPr>
            <p:grpSpPr bwMode="auto">
              <a:xfrm>
                <a:off x="2305" y="2451"/>
                <a:ext cx="573" cy="1433"/>
                <a:chOff x="2449" y="2451"/>
                <a:chExt cx="573" cy="1433"/>
              </a:xfrm>
            </p:grpSpPr>
            <p:grpSp>
              <p:nvGrpSpPr>
                <p:cNvPr id="86052" name="Group 289"/>
                <p:cNvGrpSpPr>
                  <a:grpSpLocks/>
                </p:cNvGrpSpPr>
                <p:nvPr/>
              </p:nvGrpSpPr>
              <p:grpSpPr bwMode="auto">
                <a:xfrm>
                  <a:off x="2737" y="3601"/>
                  <a:ext cx="283" cy="283"/>
                  <a:chOff x="1680" y="1825"/>
                  <a:chExt cx="283" cy="283"/>
                </a:xfrm>
              </p:grpSpPr>
              <p:sp>
                <p:nvSpPr>
                  <p:cNvPr id="86098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1825" y="182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9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82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00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196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101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196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3" name="Group 294"/>
                <p:cNvGrpSpPr>
                  <a:grpSpLocks/>
                </p:cNvGrpSpPr>
                <p:nvPr/>
              </p:nvGrpSpPr>
              <p:grpSpPr bwMode="auto">
                <a:xfrm>
                  <a:off x="2450" y="3599"/>
                  <a:ext cx="283" cy="283"/>
                  <a:chOff x="1776" y="1921"/>
                  <a:chExt cx="283" cy="283"/>
                </a:xfrm>
              </p:grpSpPr>
              <p:sp>
                <p:nvSpPr>
                  <p:cNvPr id="86094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1921" y="1922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921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6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062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7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2064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4" name="Group 299"/>
                <p:cNvGrpSpPr>
                  <a:grpSpLocks/>
                </p:cNvGrpSpPr>
                <p:nvPr/>
              </p:nvGrpSpPr>
              <p:grpSpPr bwMode="auto">
                <a:xfrm>
                  <a:off x="2737" y="2451"/>
                  <a:ext cx="283" cy="283"/>
                  <a:chOff x="2160" y="2305"/>
                  <a:chExt cx="283" cy="283"/>
                </a:xfrm>
              </p:grpSpPr>
              <p:sp>
                <p:nvSpPr>
                  <p:cNvPr id="86090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1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93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5" name="Group 304"/>
                <p:cNvGrpSpPr>
                  <a:grpSpLocks/>
                </p:cNvGrpSpPr>
                <p:nvPr/>
              </p:nvGrpSpPr>
              <p:grpSpPr bwMode="auto">
                <a:xfrm>
                  <a:off x="2451" y="2741"/>
                  <a:ext cx="283" cy="283"/>
                  <a:chOff x="2160" y="2305"/>
                  <a:chExt cx="283" cy="283"/>
                </a:xfrm>
              </p:grpSpPr>
              <p:sp>
                <p:nvSpPr>
                  <p:cNvPr id="86086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7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8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9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6" name="Group 309"/>
                <p:cNvGrpSpPr>
                  <a:grpSpLocks/>
                </p:cNvGrpSpPr>
                <p:nvPr/>
              </p:nvGrpSpPr>
              <p:grpSpPr bwMode="auto">
                <a:xfrm>
                  <a:off x="2452" y="3028"/>
                  <a:ext cx="283" cy="283"/>
                  <a:chOff x="2160" y="2305"/>
                  <a:chExt cx="283" cy="283"/>
                </a:xfrm>
              </p:grpSpPr>
              <p:sp>
                <p:nvSpPr>
                  <p:cNvPr id="86082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3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4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5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7" name="Group 314"/>
                <p:cNvGrpSpPr>
                  <a:grpSpLocks/>
                </p:cNvGrpSpPr>
                <p:nvPr/>
              </p:nvGrpSpPr>
              <p:grpSpPr bwMode="auto">
                <a:xfrm>
                  <a:off x="2739" y="3027"/>
                  <a:ext cx="283" cy="283"/>
                  <a:chOff x="2160" y="2305"/>
                  <a:chExt cx="283" cy="283"/>
                </a:xfrm>
              </p:grpSpPr>
              <p:sp>
                <p:nvSpPr>
                  <p:cNvPr id="8607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9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0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81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8" name="Group 319"/>
                <p:cNvGrpSpPr>
                  <a:grpSpLocks/>
                </p:cNvGrpSpPr>
                <p:nvPr/>
              </p:nvGrpSpPr>
              <p:grpSpPr bwMode="auto">
                <a:xfrm>
                  <a:off x="2449" y="3313"/>
                  <a:ext cx="283" cy="283"/>
                  <a:chOff x="2160" y="2305"/>
                  <a:chExt cx="283" cy="283"/>
                </a:xfrm>
              </p:grpSpPr>
              <p:sp>
                <p:nvSpPr>
                  <p:cNvPr id="8607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5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7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59" name="Group 324"/>
                <p:cNvGrpSpPr>
                  <a:grpSpLocks/>
                </p:cNvGrpSpPr>
                <p:nvPr/>
              </p:nvGrpSpPr>
              <p:grpSpPr bwMode="auto">
                <a:xfrm>
                  <a:off x="2453" y="2454"/>
                  <a:ext cx="283" cy="283"/>
                  <a:chOff x="2160" y="2305"/>
                  <a:chExt cx="283" cy="283"/>
                </a:xfrm>
              </p:grpSpPr>
              <p:sp>
                <p:nvSpPr>
                  <p:cNvPr id="8607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2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73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60" name="Group 329"/>
                <p:cNvGrpSpPr>
                  <a:grpSpLocks/>
                </p:cNvGrpSpPr>
                <p:nvPr/>
              </p:nvGrpSpPr>
              <p:grpSpPr bwMode="auto">
                <a:xfrm>
                  <a:off x="2738" y="3312"/>
                  <a:ext cx="283" cy="283"/>
                  <a:chOff x="2160" y="2305"/>
                  <a:chExt cx="283" cy="283"/>
                </a:xfrm>
              </p:grpSpPr>
              <p:sp>
                <p:nvSpPr>
                  <p:cNvPr id="86066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7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8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9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061" name="Group 334"/>
                <p:cNvGrpSpPr>
                  <a:grpSpLocks/>
                </p:cNvGrpSpPr>
                <p:nvPr/>
              </p:nvGrpSpPr>
              <p:grpSpPr bwMode="auto">
                <a:xfrm>
                  <a:off x="2738" y="2740"/>
                  <a:ext cx="283" cy="283"/>
                  <a:chOff x="2160" y="2305"/>
                  <a:chExt cx="283" cy="283"/>
                </a:xfrm>
              </p:grpSpPr>
              <p:sp>
                <p:nvSpPr>
                  <p:cNvPr id="86062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2306"/>
                    <a:ext cx="138" cy="1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3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5"/>
                    <a:ext cx="143" cy="14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4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446"/>
                    <a:ext cx="144" cy="14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065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2162" y="2448"/>
                    <a:ext cx="143" cy="139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6051" name="Rectangle 339"/>
              <p:cNvSpPr>
                <a:spLocks noChangeArrowheads="1"/>
              </p:cNvSpPr>
              <p:nvPr/>
            </p:nvSpPr>
            <p:spPr bwMode="auto">
              <a:xfrm>
                <a:off x="2311" y="1875"/>
                <a:ext cx="138" cy="1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34" name="Rectangle 340"/>
            <p:cNvSpPr>
              <a:spLocks noChangeArrowheads="1"/>
            </p:cNvSpPr>
            <p:nvPr/>
          </p:nvSpPr>
          <p:spPr bwMode="auto">
            <a:xfrm>
              <a:off x="2598" y="1873"/>
              <a:ext cx="143" cy="14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6024" name="Line 341"/>
          <p:cNvSpPr>
            <a:spLocks noChangeShapeType="1"/>
          </p:cNvSpPr>
          <p:nvPr/>
        </p:nvSpPr>
        <p:spPr bwMode="auto">
          <a:xfrm rot="-1580209" flipH="1" flipV="1">
            <a:off x="4281488" y="2913063"/>
            <a:ext cx="2378075" cy="6477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342"/>
          <p:cNvSpPr>
            <a:spLocks noChangeShapeType="1"/>
          </p:cNvSpPr>
          <p:nvPr/>
        </p:nvSpPr>
        <p:spPr bwMode="auto">
          <a:xfrm rot="20019791" flipH="1">
            <a:off x="4073525" y="2335213"/>
            <a:ext cx="1747838" cy="5715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Line 343"/>
          <p:cNvSpPr>
            <a:spLocks noChangeShapeType="1"/>
          </p:cNvSpPr>
          <p:nvPr/>
        </p:nvSpPr>
        <p:spPr bwMode="auto">
          <a:xfrm>
            <a:off x="2830513" y="1982788"/>
            <a:ext cx="1196975" cy="1379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Text Box 344"/>
          <p:cNvSpPr txBox="1">
            <a:spLocks noChangeArrowheads="1"/>
          </p:cNvSpPr>
          <p:nvPr/>
        </p:nvSpPr>
        <p:spPr bwMode="auto">
          <a:xfrm>
            <a:off x="6256338" y="4395788"/>
            <a:ext cx="2406650" cy="64611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FF9933"/>
                </a:solidFill>
              </a:rPr>
              <a:t> 600 millones de  evang</a:t>
            </a:r>
            <a:r>
              <a:rPr lang="en-US" sz="1800" b="1">
                <a:solidFill>
                  <a:srgbClr val="FABE00"/>
                </a:solidFill>
              </a:rPr>
              <a:t>é</a:t>
            </a:r>
            <a:r>
              <a:rPr lang="en-US" sz="1800" b="1">
                <a:solidFill>
                  <a:srgbClr val="FF9933"/>
                </a:solidFill>
              </a:rPr>
              <a:t>licos</a:t>
            </a:r>
          </a:p>
        </p:txBody>
      </p:sp>
      <p:sp>
        <p:nvSpPr>
          <p:cNvPr id="404825" name="Line 345"/>
          <p:cNvSpPr>
            <a:spLocks noChangeShapeType="1"/>
          </p:cNvSpPr>
          <p:nvPr/>
        </p:nvSpPr>
        <p:spPr bwMode="auto">
          <a:xfrm rot="-1580209" flipH="1" flipV="1">
            <a:off x="4719638" y="3825875"/>
            <a:ext cx="1336675" cy="1371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Rectangle 348"/>
          <p:cNvSpPr>
            <a:spLocks noChangeArrowheads="1"/>
          </p:cNvSpPr>
          <p:nvPr/>
        </p:nvSpPr>
        <p:spPr bwMode="auto">
          <a:xfrm>
            <a:off x="80963" y="222250"/>
            <a:ext cx="8966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Cada cuadrito = </a:t>
            </a:r>
            <a:r>
              <a:rPr lang="en-US" sz="3200" b="1">
                <a:solidFill>
                  <a:srgbClr val="FF0000"/>
                </a:solidFill>
              </a:rPr>
              <a:t>5 Millones</a:t>
            </a:r>
            <a:r>
              <a:rPr lang="en-US" sz="3200" b="1">
                <a:solidFill>
                  <a:srgbClr val="FFFFFF"/>
                </a:solidFill>
              </a:rPr>
              <a:t> de almas perdidas</a:t>
            </a:r>
          </a:p>
        </p:txBody>
      </p:sp>
      <p:sp>
        <p:nvSpPr>
          <p:cNvPr id="86030" name="Text Box 349"/>
          <p:cNvSpPr txBox="1">
            <a:spLocks noChangeArrowheads="1"/>
          </p:cNvSpPr>
          <p:nvPr/>
        </p:nvSpPr>
        <p:spPr bwMode="auto">
          <a:xfrm>
            <a:off x="5551488" y="1306513"/>
            <a:ext cx="2295525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 50 millones de bautistas en el mundo</a:t>
            </a:r>
          </a:p>
        </p:txBody>
      </p:sp>
      <p:sp>
        <p:nvSpPr>
          <p:cNvPr id="86031" name="Rectangle 350"/>
          <p:cNvSpPr>
            <a:spLocks noChangeArrowheads="1"/>
          </p:cNvSpPr>
          <p:nvPr/>
        </p:nvSpPr>
        <p:spPr bwMode="auto">
          <a:xfrm>
            <a:off x="1120775" y="1604963"/>
            <a:ext cx="3529013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 5,500 misioneros de la lMB</a:t>
            </a:r>
          </a:p>
        </p:txBody>
      </p:sp>
      <p:sp>
        <p:nvSpPr>
          <p:cNvPr id="404831" name="Text Box 351"/>
          <p:cNvSpPr txBox="1">
            <a:spLocks noChangeArrowheads="1"/>
          </p:cNvSpPr>
          <p:nvPr/>
        </p:nvSpPr>
        <p:spPr bwMode="auto">
          <a:xfrm>
            <a:off x="6557963" y="2614613"/>
            <a:ext cx="24003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00CC99"/>
                </a:solidFill>
              </a:rPr>
              <a:t>16 millones de Bautistas del Sur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825" grpId="0" animBg="1"/>
      <p:bldP spid="40483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3"/>
          <p:cNvSpPr txBox="1">
            <a:spLocks noChangeArrowheads="1"/>
          </p:cNvSpPr>
          <p:nvPr/>
        </p:nvSpPr>
        <p:spPr bwMode="auto">
          <a:xfrm>
            <a:off x="792163" y="4205288"/>
            <a:ext cx="7632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VE" sz="5400">
                <a:solidFill>
                  <a:srgbClr val="00B0F0"/>
                </a:solidFill>
                <a:latin typeface="Calibri" pitchFamily="34" charset="0"/>
              </a:rPr>
              <a:t>C</a:t>
            </a:r>
            <a:r>
              <a:rPr lang="en-US" sz="5400">
                <a:solidFill>
                  <a:srgbClr val="00B0F0"/>
                </a:solidFill>
                <a:latin typeface="Calibri" pitchFamily="34" charset="0"/>
              </a:rPr>
              <a:t>ómo s</a:t>
            </a:r>
            <a:r>
              <a:rPr lang="es-VE" sz="5400">
                <a:solidFill>
                  <a:srgbClr val="00B0F0"/>
                </a:solidFill>
                <a:latin typeface="Calibri" pitchFamily="34" charset="0"/>
              </a:rPr>
              <a:t>u iglesia puede involucrarse </a:t>
            </a:r>
            <a:endParaRPr lang="en-US" sz="54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" name="Picture 2" descr="42-177327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7746" y="832490"/>
            <a:ext cx="3571539" cy="2616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1216025" y="436563"/>
            <a:ext cx="6883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Hechos 1:8</a:t>
            </a:r>
          </a:p>
          <a:p>
            <a:pPr algn="ctr"/>
            <a:endParaRPr lang="en-US" sz="6000" b="1">
              <a:solidFill>
                <a:srgbClr val="99CCFF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6000">
              <a:solidFill>
                <a:srgbClr val="99CCFF"/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3886200"/>
            <a:ext cx="5715000" cy="2514600"/>
            <a:chOff x="1172" y="1500"/>
            <a:chExt cx="3600" cy="1584"/>
          </a:xfrm>
        </p:grpSpPr>
        <p:sp>
          <p:nvSpPr>
            <p:cNvPr id="90147" name="Oval 4"/>
            <p:cNvSpPr>
              <a:spLocks noChangeArrowheads="1"/>
            </p:cNvSpPr>
            <p:nvPr/>
          </p:nvSpPr>
          <p:spPr bwMode="auto">
            <a:xfrm>
              <a:off x="1172" y="1500"/>
              <a:ext cx="3600" cy="1584"/>
            </a:xfrm>
            <a:prstGeom prst="ellipse">
              <a:avLst/>
            </a:prstGeom>
            <a:solidFill>
              <a:srgbClr val="E2C29B"/>
            </a:solidFill>
            <a:ln w="9525">
              <a:solidFill>
                <a:srgbClr val="F4E7D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_tradnl"/>
            </a:p>
          </p:txBody>
        </p:sp>
        <p:sp>
          <p:nvSpPr>
            <p:cNvPr id="90148" name="Oval 5"/>
            <p:cNvSpPr>
              <a:spLocks noChangeArrowheads="1"/>
            </p:cNvSpPr>
            <p:nvPr/>
          </p:nvSpPr>
          <p:spPr bwMode="auto">
            <a:xfrm>
              <a:off x="1680" y="1680"/>
              <a:ext cx="2640" cy="1152"/>
            </a:xfrm>
            <a:prstGeom prst="ellipse">
              <a:avLst/>
            </a:prstGeom>
            <a:solidFill>
              <a:srgbClr val="BEC38C"/>
            </a:solidFill>
            <a:ln w="9525">
              <a:solidFill>
                <a:srgbClr val="DCDFC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_tradnl"/>
            </a:p>
          </p:txBody>
        </p:sp>
        <p:sp>
          <p:nvSpPr>
            <p:cNvPr id="90149" name="Oval 6"/>
            <p:cNvSpPr>
              <a:spLocks noChangeArrowheads="1"/>
            </p:cNvSpPr>
            <p:nvPr/>
          </p:nvSpPr>
          <p:spPr bwMode="auto">
            <a:xfrm>
              <a:off x="2304" y="1860"/>
              <a:ext cx="1392" cy="672"/>
            </a:xfrm>
            <a:prstGeom prst="ellipse">
              <a:avLst/>
            </a:prstGeom>
            <a:solidFill>
              <a:srgbClr val="8E9495"/>
            </a:solidFill>
            <a:ln w="9525">
              <a:solidFill>
                <a:srgbClr val="CCCFD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_tradnl"/>
            </a:p>
          </p:txBody>
        </p:sp>
        <p:sp>
          <p:nvSpPr>
            <p:cNvPr id="90150" name="Oval 7"/>
            <p:cNvSpPr>
              <a:spLocks noChangeArrowheads="1"/>
            </p:cNvSpPr>
            <p:nvPr/>
          </p:nvSpPr>
          <p:spPr bwMode="auto">
            <a:xfrm>
              <a:off x="2592" y="1984"/>
              <a:ext cx="816" cy="336"/>
            </a:xfrm>
            <a:prstGeom prst="ellipse">
              <a:avLst/>
            </a:prstGeom>
            <a:solidFill>
              <a:srgbClr val="B07A69"/>
            </a:solidFill>
            <a:ln w="9525">
              <a:solidFill>
                <a:srgbClr val="D6BB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_tradnl"/>
            </a:p>
          </p:txBody>
        </p:sp>
      </p:grpSp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1471613" y="1916113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Nuestra comunidad</a:t>
            </a: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5791200" y="1905000"/>
            <a:ext cx="135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Jerusalén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49450" y="2284413"/>
            <a:ext cx="2362200" cy="2516187"/>
            <a:chOff x="1228" y="1439"/>
            <a:chExt cx="1488" cy="1585"/>
          </a:xfrm>
        </p:grpSpPr>
        <p:sp>
          <p:nvSpPr>
            <p:cNvPr id="90145" name="Line 11"/>
            <p:cNvSpPr>
              <a:spLocks noChangeShapeType="1"/>
            </p:cNvSpPr>
            <p:nvPr/>
          </p:nvSpPr>
          <p:spPr bwMode="auto">
            <a:xfrm>
              <a:off x="1228" y="1439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6" name="Line 12"/>
            <p:cNvSpPr>
              <a:spLocks noChangeShapeType="1"/>
            </p:cNvSpPr>
            <p:nvPr/>
          </p:nvSpPr>
          <p:spPr bwMode="auto">
            <a:xfrm flipH="1">
              <a:off x="2716" y="1440"/>
              <a:ext cx="0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53000" y="2284413"/>
            <a:ext cx="2362200" cy="2516187"/>
            <a:chOff x="3120" y="1439"/>
            <a:chExt cx="1488" cy="1585"/>
          </a:xfrm>
        </p:grpSpPr>
        <p:sp>
          <p:nvSpPr>
            <p:cNvPr id="90143" name="Line 14"/>
            <p:cNvSpPr>
              <a:spLocks noChangeShapeType="1"/>
            </p:cNvSpPr>
            <p:nvPr/>
          </p:nvSpPr>
          <p:spPr bwMode="auto">
            <a:xfrm>
              <a:off x="3120" y="1439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Line 15"/>
            <p:cNvSpPr>
              <a:spLocks noChangeShapeType="1"/>
            </p:cNvSpPr>
            <p:nvPr/>
          </p:nvSpPr>
          <p:spPr bwMode="auto">
            <a:xfrm>
              <a:off x="3120" y="1440"/>
              <a:ext cx="0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6861175" y="2590800"/>
            <a:ext cx="908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Judea</a:t>
            </a: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>
            <a:off x="812800" y="2590800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Nuestra propia cultura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478463" y="2970213"/>
            <a:ext cx="2370137" cy="1979612"/>
            <a:chOff x="3451" y="1871"/>
            <a:chExt cx="1493" cy="1247"/>
          </a:xfrm>
        </p:grpSpPr>
        <p:sp>
          <p:nvSpPr>
            <p:cNvPr id="90141" name="Line 19"/>
            <p:cNvSpPr>
              <a:spLocks noChangeShapeType="1"/>
            </p:cNvSpPr>
            <p:nvPr/>
          </p:nvSpPr>
          <p:spPr bwMode="auto">
            <a:xfrm>
              <a:off x="3451" y="1871"/>
              <a:ext cx="149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Line 20"/>
            <p:cNvSpPr>
              <a:spLocks noChangeShapeType="1"/>
            </p:cNvSpPr>
            <p:nvPr/>
          </p:nvSpPr>
          <p:spPr bwMode="auto">
            <a:xfrm>
              <a:off x="3451" y="1872"/>
              <a:ext cx="0" cy="12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50963" y="2971800"/>
            <a:ext cx="2370137" cy="1981200"/>
            <a:chOff x="851" y="1872"/>
            <a:chExt cx="1493" cy="1248"/>
          </a:xfrm>
        </p:grpSpPr>
        <p:sp>
          <p:nvSpPr>
            <p:cNvPr id="90139" name="Line 22"/>
            <p:cNvSpPr>
              <a:spLocks noChangeShapeType="1"/>
            </p:cNvSpPr>
            <p:nvPr/>
          </p:nvSpPr>
          <p:spPr bwMode="auto">
            <a:xfrm>
              <a:off x="851" y="1872"/>
              <a:ext cx="149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23"/>
            <p:cNvSpPr>
              <a:spLocks noChangeShapeType="1"/>
            </p:cNvSpPr>
            <p:nvPr/>
          </p:nvSpPr>
          <p:spPr bwMode="auto">
            <a:xfrm>
              <a:off x="2344" y="1872"/>
              <a:ext cx="0" cy="12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1000" name="Text Box 24"/>
          <p:cNvSpPr txBox="1">
            <a:spLocks noChangeArrowheads="1"/>
          </p:cNvSpPr>
          <p:nvPr/>
        </p:nvSpPr>
        <p:spPr bwMode="auto">
          <a:xfrm>
            <a:off x="7254875" y="3640138"/>
            <a:ext cx="1811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400">
                <a:solidFill>
                  <a:schemeClr val="bg1"/>
                </a:solidFill>
                <a:latin typeface="Calibri" pitchFamily="34" charset="0"/>
              </a:rPr>
              <a:t>Lo último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de </a:t>
            </a:r>
            <a:endParaRPr lang="pl-PL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la tierra</a:t>
            </a:r>
          </a:p>
        </p:txBody>
      </p:sp>
      <p:sp>
        <p:nvSpPr>
          <p:cNvPr id="511001" name="Text Box 25"/>
          <p:cNvSpPr txBox="1">
            <a:spLocks noChangeArrowheads="1"/>
          </p:cNvSpPr>
          <p:nvPr/>
        </p:nvSpPr>
        <p:spPr bwMode="auto">
          <a:xfrm>
            <a:off x="184150" y="3830638"/>
            <a:ext cx="2420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Los no alcanzados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28600" y="4375150"/>
            <a:ext cx="2057400" cy="1298575"/>
            <a:chOff x="144" y="2756"/>
            <a:chExt cx="1296" cy="818"/>
          </a:xfrm>
        </p:grpSpPr>
        <p:sp>
          <p:nvSpPr>
            <p:cNvPr id="90137" name="Line 27"/>
            <p:cNvSpPr>
              <a:spLocks noChangeShapeType="1"/>
            </p:cNvSpPr>
            <p:nvPr/>
          </p:nvSpPr>
          <p:spPr bwMode="auto">
            <a:xfrm>
              <a:off x="144" y="2756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Line 28"/>
            <p:cNvSpPr>
              <a:spLocks noChangeShapeType="1"/>
            </p:cNvSpPr>
            <p:nvPr/>
          </p:nvSpPr>
          <p:spPr bwMode="auto">
            <a:xfrm>
              <a:off x="1440" y="2756"/>
              <a:ext cx="0" cy="81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858000" y="4373563"/>
            <a:ext cx="2209800" cy="1296987"/>
            <a:chOff x="4320" y="2755"/>
            <a:chExt cx="1392" cy="817"/>
          </a:xfrm>
        </p:grpSpPr>
        <p:sp>
          <p:nvSpPr>
            <p:cNvPr id="90135" name="Line 30"/>
            <p:cNvSpPr>
              <a:spLocks noChangeShapeType="1"/>
            </p:cNvSpPr>
            <p:nvPr/>
          </p:nvSpPr>
          <p:spPr bwMode="auto">
            <a:xfrm flipV="1">
              <a:off x="4320" y="2755"/>
              <a:ext cx="139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31"/>
            <p:cNvSpPr>
              <a:spLocks noChangeShapeType="1"/>
            </p:cNvSpPr>
            <p:nvPr/>
          </p:nvSpPr>
          <p:spPr bwMode="auto">
            <a:xfrm>
              <a:off x="4320" y="2756"/>
              <a:ext cx="0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1008" name="Text Box 32"/>
          <p:cNvSpPr txBox="1">
            <a:spLocks noChangeArrowheads="1"/>
          </p:cNvSpPr>
          <p:nvPr/>
        </p:nvSpPr>
        <p:spPr bwMode="auto">
          <a:xfrm>
            <a:off x="312738" y="3081338"/>
            <a:ext cx="291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Una cultura cercana</a:t>
            </a:r>
          </a:p>
        </p:txBody>
      </p:sp>
      <p:sp>
        <p:nvSpPr>
          <p:cNvPr id="511009" name="Text Box 33"/>
          <p:cNvSpPr txBox="1">
            <a:spLocks noChangeArrowheads="1"/>
          </p:cNvSpPr>
          <p:nvPr/>
        </p:nvSpPr>
        <p:spPr bwMode="auto">
          <a:xfrm>
            <a:off x="6864350" y="3106738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Samaria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172200" y="3519488"/>
            <a:ext cx="2362200" cy="1738312"/>
            <a:chOff x="3888" y="2303"/>
            <a:chExt cx="1488" cy="1009"/>
          </a:xfrm>
        </p:grpSpPr>
        <p:sp>
          <p:nvSpPr>
            <p:cNvPr id="90133" name="Line 35"/>
            <p:cNvSpPr>
              <a:spLocks noChangeShapeType="1"/>
            </p:cNvSpPr>
            <p:nvPr/>
          </p:nvSpPr>
          <p:spPr bwMode="auto">
            <a:xfrm>
              <a:off x="3888" y="2303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36"/>
            <p:cNvSpPr>
              <a:spLocks noChangeShapeType="1"/>
            </p:cNvSpPr>
            <p:nvPr/>
          </p:nvSpPr>
          <p:spPr bwMode="auto">
            <a:xfrm>
              <a:off x="3888" y="2304"/>
              <a:ext cx="0" cy="10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533400" y="3517900"/>
            <a:ext cx="2362200" cy="1601788"/>
            <a:chOff x="336" y="2303"/>
            <a:chExt cx="1488" cy="1009"/>
          </a:xfrm>
        </p:grpSpPr>
        <p:sp>
          <p:nvSpPr>
            <p:cNvPr id="90131" name="Line 38"/>
            <p:cNvSpPr>
              <a:spLocks noChangeShapeType="1"/>
            </p:cNvSpPr>
            <p:nvPr/>
          </p:nvSpPr>
          <p:spPr bwMode="auto">
            <a:xfrm>
              <a:off x="336" y="2303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39"/>
            <p:cNvSpPr>
              <a:spLocks noChangeShapeType="1"/>
            </p:cNvSpPr>
            <p:nvPr/>
          </p:nvSpPr>
          <p:spPr bwMode="auto">
            <a:xfrm>
              <a:off x="1824" y="2304"/>
              <a:ext cx="0" cy="10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4" grpId="0" autoUpdateAnimBg="0"/>
      <p:bldP spid="510985" grpId="0" autoUpdateAnimBg="0"/>
      <p:bldP spid="510992" grpId="0" autoUpdateAnimBg="0"/>
      <p:bldP spid="510993" grpId="0" autoUpdateAnimBg="0"/>
      <p:bldP spid="511000" grpId="0" autoUpdateAnimBg="0"/>
      <p:bldP spid="511001" grpId="0" autoUpdateAnimBg="0"/>
      <p:bldP spid="511008" grpId="0" autoUpdateAnimBg="0"/>
      <p:bldP spid="5110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433388"/>
            <a:ext cx="7772400" cy="1143000"/>
          </a:xfrm>
        </p:spPr>
        <p:txBody>
          <a:bodyPr/>
          <a:lstStyle/>
          <a:p>
            <a:r>
              <a:rPr lang="es-VE" sz="5400" smtClean="0">
                <a:solidFill>
                  <a:srgbClr val="00B0F0"/>
                </a:solidFill>
                <a:latin typeface="Calibri" pitchFamily="34" charset="0"/>
              </a:rPr>
              <a:t>¿Qué podemos hacer? 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1979613"/>
            <a:ext cx="4168775" cy="4640262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Oraci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ón</a:t>
            </a:r>
          </a:p>
          <a:p>
            <a:endParaRPr lang="en-US" sz="1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Adopci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ón de una etnia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Viajes misioneros</a:t>
            </a:r>
          </a:p>
          <a:p>
            <a:endParaRPr lang="en-US" sz="1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Proyectos en el campo</a:t>
            </a:r>
          </a:p>
          <a:p>
            <a:endParaRPr lang="es-VE" sz="1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Alianzas con los misioneros 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adopte una etnia 2.jpg"/>
          <p:cNvPicPr>
            <a:picLocks noChangeAspect="1"/>
          </p:cNvPicPr>
          <p:nvPr/>
        </p:nvPicPr>
        <p:blipFill>
          <a:blip r:embed="rId3"/>
          <a:srcRect l="5978" t="3678" r="7108" b="4324"/>
          <a:stretch>
            <a:fillRect/>
          </a:stretch>
        </p:blipFill>
        <p:spPr>
          <a:xfrm>
            <a:off x="5314277" y="2291379"/>
            <a:ext cx="3205779" cy="3151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1022350"/>
            <a:ext cx="7772400" cy="1143000"/>
          </a:xfrm>
        </p:spPr>
        <p:txBody>
          <a:bodyPr/>
          <a:lstStyle/>
          <a:p>
            <a:r>
              <a:rPr lang="en-US" sz="5400" smtClean="0">
                <a:solidFill>
                  <a:srgbClr val="00B0F0"/>
                </a:solidFill>
                <a:latin typeface="Calibri" pitchFamily="34" charset="0"/>
              </a:rPr>
              <a:t>Lucas 10:8</a:t>
            </a:r>
          </a:p>
        </p:txBody>
      </p:sp>
      <p:pic>
        <p:nvPicPr>
          <p:cNvPr id="37890" name="Picture 6" descr="Bible 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5850" y="2312988"/>
            <a:ext cx="4667250" cy="3413125"/>
          </a:xfrm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2892425" y="3036888"/>
            <a:ext cx="357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1">
                <a:solidFill>
                  <a:srgbClr val="0070C0"/>
                </a:solidFill>
                <a:latin typeface="Calibri" pitchFamily="34" charset="0"/>
              </a:rPr>
              <a:t>“</a:t>
            </a:r>
            <a:r>
              <a:rPr lang="es-ES" sz="2400" i="1">
                <a:solidFill>
                  <a:srgbClr val="0070C0"/>
                </a:solidFill>
                <a:latin typeface="Calibri" pitchFamily="34" charset="0"/>
              </a:rPr>
              <a:t>En cualquier ciudad donde entréis y os reciban, comed lo que os pongan delante</a:t>
            </a:r>
            <a:r>
              <a:rPr lang="en-US" sz="2400" i="1">
                <a:solidFill>
                  <a:srgbClr val="0070C0"/>
                </a:solidFill>
                <a:latin typeface="Calibri" pitchFamily="34" charset="0"/>
              </a:rPr>
              <a:t>”</a:t>
            </a:r>
            <a:r>
              <a:rPr lang="pl-PL" sz="2400" i="1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8963"/>
            <a:ext cx="7772400" cy="1703387"/>
          </a:xfrm>
        </p:spPr>
        <p:txBody>
          <a:bodyPr/>
          <a:lstStyle/>
          <a:p>
            <a:r>
              <a:rPr lang="es-VE" sz="5400" smtClean="0">
                <a:solidFill>
                  <a:srgbClr val="00B0F0"/>
                </a:solidFill>
                <a:latin typeface="Calibri" pitchFamily="34" charset="0"/>
              </a:rPr>
              <a:t>“Cueste lo que cueste” 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238" y="2881313"/>
            <a:ext cx="6400800" cy="311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¿ Cómo podemos, con la ayuda de Dios, ganar a los no alcanzados? </a:t>
            </a:r>
          </a:p>
          <a:p>
            <a:pPr>
              <a:lnSpc>
                <a:spcPct val="90000"/>
              </a:lnSpc>
            </a:pPr>
            <a:endParaRPr lang="es-VE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¿Cómo podemos trabajar estratégicamente?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 descr="C:\Users\Aurora &amp; Artemio\Documents\TEMO\movilizadores\42-1647057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429875" cy="7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Line 3"/>
          <p:cNvSpPr>
            <a:spLocks noChangeShapeType="1"/>
          </p:cNvSpPr>
          <p:nvPr/>
        </p:nvSpPr>
        <p:spPr bwMode="auto">
          <a:xfrm>
            <a:off x="1922463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 flipH="1">
            <a:off x="3546475" y="0"/>
            <a:ext cx="15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5186363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H="1">
            <a:off x="6810375" y="0"/>
            <a:ext cx="15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>
            <a:off x="0" y="240665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Line 8"/>
          <p:cNvSpPr>
            <a:spLocks noChangeShapeType="1"/>
          </p:cNvSpPr>
          <p:nvPr/>
        </p:nvSpPr>
        <p:spPr bwMode="auto">
          <a:xfrm>
            <a:off x="0" y="3844925"/>
            <a:ext cx="9442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Line 9"/>
          <p:cNvSpPr>
            <a:spLocks noChangeShapeType="1"/>
          </p:cNvSpPr>
          <p:nvPr/>
        </p:nvSpPr>
        <p:spPr bwMode="auto">
          <a:xfrm>
            <a:off x="0" y="5299075"/>
            <a:ext cx="95916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Line 10"/>
          <p:cNvSpPr>
            <a:spLocks noChangeShapeType="1"/>
          </p:cNvSpPr>
          <p:nvPr/>
        </p:nvSpPr>
        <p:spPr bwMode="auto">
          <a:xfrm>
            <a:off x="0" y="858838"/>
            <a:ext cx="94615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828800" y="1524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8100" sx="125000" sy="125000" algn="l" rotWithShape="0">
              <a:prstClr val="black">
                <a:alpha val="69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Jerusalén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505200" y="1524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Judea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181600" y="1524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Samaria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7010400" y="0"/>
            <a:ext cx="17526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Fines de la tierra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0" y="1447800"/>
            <a:ext cx="2057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¿Dónde?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152400" y="2849563"/>
            <a:ext cx="1905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¿Quién?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152400" y="4191000"/>
            <a:ext cx="1905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¿Cómo?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152400" y="5486400"/>
            <a:ext cx="1752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¿Con Quién?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" descr="C:\Users\Aurora &amp; Artemio\Documents\TEMO\movilizadores\42-1647057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429875" cy="7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Line 3"/>
          <p:cNvSpPr>
            <a:spLocks noChangeShapeType="1"/>
          </p:cNvSpPr>
          <p:nvPr/>
        </p:nvSpPr>
        <p:spPr bwMode="auto">
          <a:xfrm>
            <a:off x="1922463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07" name="Line 4"/>
          <p:cNvSpPr>
            <a:spLocks noChangeShapeType="1"/>
          </p:cNvSpPr>
          <p:nvPr/>
        </p:nvSpPr>
        <p:spPr bwMode="auto">
          <a:xfrm flipH="1">
            <a:off x="3659188" y="0"/>
            <a:ext cx="1587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08" name="Line 5"/>
          <p:cNvSpPr>
            <a:spLocks noChangeShapeType="1"/>
          </p:cNvSpPr>
          <p:nvPr/>
        </p:nvSpPr>
        <p:spPr bwMode="auto">
          <a:xfrm>
            <a:off x="5337175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09" name="Line 6"/>
          <p:cNvSpPr>
            <a:spLocks noChangeShapeType="1"/>
          </p:cNvSpPr>
          <p:nvPr/>
        </p:nvSpPr>
        <p:spPr bwMode="auto">
          <a:xfrm flipH="1">
            <a:off x="7061200" y="0"/>
            <a:ext cx="15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>
            <a:off x="0" y="240665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>
            <a:off x="0" y="3844925"/>
            <a:ext cx="9442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>
            <a:off x="0" y="5299075"/>
            <a:ext cx="95916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10"/>
          <p:cNvSpPr>
            <a:spLocks noChangeShapeType="1"/>
          </p:cNvSpPr>
          <p:nvPr/>
        </p:nvSpPr>
        <p:spPr bwMode="auto">
          <a:xfrm>
            <a:off x="0" y="858838"/>
            <a:ext cx="94615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828800" y="1524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8100" sx="125000" sy="125000" algn="l" rotWithShape="0">
              <a:prstClr val="black">
                <a:alpha val="69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Jerusalén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505200" y="1524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Judea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181600" y="1524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Samaria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7010400" y="0"/>
            <a:ext cx="17526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Fines de la tierra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0" y="1447800"/>
            <a:ext cx="2057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¿Dónde?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152400" y="2849563"/>
            <a:ext cx="1905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¿Quién?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152400" y="4191000"/>
            <a:ext cx="1905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¿Cómo?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152400" y="5486400"/>
            <a:ext cx="1752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¿Con Quién?</a:t>
            </a:r>
          </a:p>
        </p:txBody>
      </p:sp>
      <p:sp>
        <p:nvSpPr>
          <p:cNvPr id="98322" name="TextBox 21"/>
          <p:cNvSpPr txBox="1">
            <a:spLocks noChangeArrowheads="1"/>
          </p:cNvSpPr>
          <p:nvPr/>
        </p:nvSpPr>
        <p:spPr bwMode="auto">
          <a:xfrm>
            <a:off x="2057400" y="1077913"/>
            <a:ext cx="13001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Barrio</a:t>
            </a:r>
          </a:p>
          <a:p>
            <a:pPr algn="ctr"/>
            <a:r>
              <a:rPr lang="en-US" sz="2000" b="1"/>
              <a:t>Oak Grove</a:t>
            </a:r>
          </a:p>
          <a:p>
            <a:pPr algn="ctr"/>
            <a:r>
              <a:rPr lang="en-US" sz="2000" b="1"/>
              <a:t>Houston</a:t>
            </a:r>
          </a:p>
        </p:txBody>
      </p:sp>
      <p:sp>
        <p:nvSpPr>
          <p:cNvPr id="98323" name="TextBox 19"/>
          <p:cNvSpPr txBox="1">
            <a:spLocks noChangeArrowheads="1"/>
          </p:cNvSpPr>
          <p:nvPr/>
        </p:nvSpPr>
        <p:spPr bwMode="auto">
          <a:xfrm>
            <a:off x="2028825" y="2792413"/>
            <a:ext cx="156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Vaqueros</a:t>
            </a:r>
          </a:p>
          <a:p>
            <a:pPr algn="ctr"/>
            <a:r>
              <a:rPr lang="en-US" sz="2000" b="1"/>
              <a:t>mexicanos</a:t>
            </a:r>
          </a:p>
        </p:txBody>
      </p:sp>
      <p:sp>
        <p:nvSpPr>
          <p:cNvPr id="98324" name="TextBox 20"/>
          <p:cNvSpPr txBox="1">
            <a:spLocks noChangeArrowheads="1"/>
          </p:cNvSpPr>
          <p:nvPr/>
        </p:nvSpPr>
        <p:spPr bwMode="auto">
          <a:xfrm>
            <a:off x="2071688" y="4221163"/>
            <a:ext cx="1300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Cowboy</a:t>
            </a:r>
          </a:p>
          <a:p>
            <a:pPr algn="ctr"/>
            <a:r>
              <a:rPr lang="en-US" sz="2000" b="1"/>
              <a:t>Church</a:t>
            </a:r>
          </a:p>
        </p:txBody>
      </p:sp>
      <p:sp>
        <p:nvSpPr>
          <p:cNvPr id="98325" name="TextBox 22"/>
          <p:cNvSpPr txBox="1">
            <a:spLocks noChangeArrowheads="1"/>
          </p:cNvSpPr>
          <p:nvPr/>
        </p:nvSpPr>
        <p:spPr bwMode="auto">
          <a:xfrm>
            <a:off x="2003425" y="5537200"/>
            <a:ext cx="1628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Union</a:t>
            </a:r>
          </a:p>
          <a:p>
            <a:pPr algn="ctr"/>
            <a:r>
              <a:rPr lang="en-US" sz="2000" b="1"/>
              <a:t>Baptist</a:t>
            </a:r>
          </a:p>
          <a:p>
            <a:pPr algn="ctr"/>
            <a:r>
              <a:rPr lang="en-US" sz="2000" b="1"/>
              <a:t>Association</a:t>
            </a:r>
          </a:p>
        </p:txBody>
      </p:sp>
      <p:sp>
        <p:nvSpPr>
          <p:cNvPr id="98326" name="TextBox 23"/>
          <p:cNvSpPr txBox="1">
            <a:spLocks noChangeArrowheads="1"/>
          </p:cNvSpPr>
          <p:nvPr/>
        </p:nvSpPr>
        <p:spPr bwMode="auto">
          <a:xfrm>
            <a:off x="3571875" y="1065213"/>
            <a:ext cx="15621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Ciudad</a:t>
            </a:r>
          </a:p>
          <a:p>
            <a:pPr algn="ctr"/>
            <a:r>
              <a:rPr lang="en-US" sz="2000" b="1"/>
              <a:t>de</a:t>
            </a:r>
          </a:p>
          <a:p>
            <a:pPr algn="ctr"/>
            <a:r>
              <a:rPr lang="en-US" sz="2000" b="1"/>
              <a:t>Freeport, TX</a:t>
            </a:r>
          </a:p>
        </p:txBody>
      </p:sp>
      <p:sp>
        <p:nvSpPr>
          <p:cNvPr id="98327" name="TextBox 24"/>
          <p:cNvSpPr txBox="1">
            <a:spLocks noChangeArrowheads="1"/>
          </p:cNvSpPr>
          <p:nvPr/>
        </p:nvSpPr>
        <p:spPr bwMode="auto">
          <a:xfrm>
            <a:off x="3667125" y="2886075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Hispanos</a:t>
            </a:r>
          </a:p>
        </p:txBody>
      </p:sp>
      <p:sp>
        <p:nvSpPr>
          <p:cNvPr id="98328" name="TextBox 25"/>
          <p:cNvSpPr txBox="1">
            <a:spLocks noChangeArrowheads="1"/>
          </p:cNvSpPr>
          <p:nvPr/>
        </p:nvSpPr>
        <p:spPr bwMode="auto">
          <a:xfrm>
            <a:off x="3709988" y="4221163"/>
            <a:ext cx="1300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Clínica</a:t>
            </a:r>
          </a:p>
          <a:p>
            <a:pPr algn="ctr"/>
            <a:r>
              <a:rPr lang="en-US" sz="2000" b="1"/>
              <a:t>móvil</a:t>
            </a:r>
          </a:p>
        </p:txBody>
      </p:sp>
      <p:sp>
        <p:nvSpPr>
          <p:cNvPr id="98329" name="TextBox 26"/>
          <p:cNvSpPr txBox="1">
            <a:spLocks noChangeArrowheads="1"/>
          </p:cNvSpPr>
          <p:nvPr/>
        </p:nvSpPr>
        <p:spPr bwMode="auto">
          <a:xfrm>
            <a:off x="3643313" y="5721350"/>
            <a:ext cx="154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Crosspoint</a:t>
            </a:r>
          </a:p>
          <a:p>
            <a:pPr algn="ctr"/>
            <a:r>
              <a:rPr lang="en-US" sz="2000" b="1"/>
              <a:t>Church</a:t>
            </a:r>
          </a:p>
        </p:txBody>
      </p:sp>
      <p:sp>
        <p:nvSpPr>
          <p:cNvPr id="98330" name="TextBox 27"/>
          <p:cNvSpPr txBox="1">
            <a:spLocks noChangeArrowheads="1"/>
          </p:cNvSpPr>
          <p:nvPr/>
        </p:nvSpPr>
        <p:spPr bwMode="auto">
          <a:xfrm>
            <a:off x="5338763" y="1457325"/>
            <a:ext cx="130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Houston</a:t>
            </a:r>
          </a:p>
        </p:txBody>
      </p:sp>
      <p:sp>
        <p:nvSpPr>
          <p:cNvPr id="98331" name="TextBox 28"/>
          <p:cNvSpPr txBox="1">
            <a:spLocks noChangeArrowheads="1"/>
          </p:cNvSpPr>
          <p:nvPr/>
        </p:nvSpPr>
        <p:spPr bwMode="auto">
          <a:xfrm>
            <a:off x="5310188" y="2886075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Egipcios</a:t>
            </a:r>
          </a:p>
        </p:txBody>
      </p:sp>
      <p:sp>
        <p:nvSpPr>
          <p:cNvPr id="98332" name="TextBox 29"/>
          <p:cNvSpPr txBox="1">
            <a:spLocks noChangeArrowheads="1"/>
          </p:cNvSpPr>
          <p:nvPr/>
        </p:nvSpPr>
        <p:spPr bwMode="auto">
          <a:xfrm>
            <a:off x="5353050" y="4071938"/>
            <a:ext cx="1300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Iglesias</a:t>
            </a:r>
          </a:p>
          <a:p>
            <a:pPr algn="ctr"/>
            <a:r>
              <a:rPr lang="en-US" sz="2000" b="1"/>
              <a:t>en</a:t>
            </a:r>
          </a:p>
          <a:p>
            <a:pPr algn="ctr"/>
            <a:r>
              <a:rPr lang="en-US" sz="2000" b="1"/>
              <a:t>casas</a:t>
            </a:r>
          </a:p>
        </p:txBody>
      </p:sp>
      <p:sp>
        <p:nvSpPr>
          <p:cNvPr id="98333" name="TextBox 30"/>
          <p:cNvSpPr txBox="1">
            <a:spLocks noChangeArrowheads="1"/>
          </p:cNvSpPr>
          <p:nvPr/>
        </p:nvSpPr>
        <p:spPr bwMode="auto">
          <a:xfrm>
            <a:off x="5286375" y="5486400"/>
            <a:ext cx="1665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La convención bautista de Texas</a:t>
            </a:r>
            <a:endParaRPr lang="en-US" sz="2000" b="1"/>
          </a:p>
        </p:txBody>
      </p:sp>
      <p:sp>
        <p:nvSpPr>
          <p:cNvPr id="98334" name="TextBox 31"/>
          <p:cNvSpPr txBox="1">
            <a:spLocks noChangeArrowheads="1"/>
          </p:cNvSpPr>
          <p:nvPr/>
        </p:nvSpPr>
        <p:spPr bwMode="auto">
          <a:xfrm>
            <a:off x="7196138" y="1457325"/>
            <a:ext cx="130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Egipto</a:t>
            </a:r>
          </a:p>
        </p:txBody>
      </p:sp>
      <p:sp>
        <p:nvSpPr>
          <p:cNvPr id="98335" name="TextBox 32"/>
          <p:cNvSpPr txBox="1">
            <a:spLocks noChangeArrowheads="1"/>
          </p:cNvSpPr>
          <p:nvPr/>
        </p:nvSpPr>
        <p:spPr bwMode="auto">
          <a:xfrm>
            <a:off x="7167563" y="2720975"/>
            <a:ext cx="1738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Musulmanes</a:t>
            </a:r>
          </a:p>
          <a:p>
            <a:pPr algn="ctr"/>
            <a:r>
              <a:rPr lang="en-US" sz="2000" b="1"/>
              <a:t>de Alejandría</a:t>
            </a:r>
          </a:p>
        </p:txBody>
      </p:sp>
      <p:sp>
        <p:nvSpPr>
          <p:cNvPr id="98336" name="TextBox 33"/>
          <p:cNvSpPr txBox="1">
            <a:spLocks noChangeArrowheads="1"/>
          </p:cNvSpPr>
          <p:nvPr/>
        </p:nvSpPr>
        <p:spPr bwMode="auto">
          <a:xfrm>
            <a:off x="7215188" y="4071938"/>
            <a:ext cx="1652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Equipos</a:t>
            </a:r>
          </a:p>
          <a:p>
            <a:pPr algn="ctr"/>
            <a:r>
              <a:rPr lang="en-US" sz="2000" b="1"/>
              <a:t>misioneros</a:t>
            </a:r>
          </a:p>
          <a:p>
            <a:pPr algn="ctr"/>
            <a:r>
              <a:rPr lang="en-US" sz="2000" b="1"/>
              <a:t>voluntarios</a:t>
            </a:r>
          </a:p>
        </p:txBody>
      </p:sp>
      <p:sp>
        <p:nvSpPr>
          <p:cNvPr id="98337" name="TextBox 34"/>
          <p:cNvSpPr txBox="1">
            <a:spLocks noChangeArrowheads="1"/>
          </p:cNvSpPr>
          <p:nvPr/>
        </p:nvSpPr>
        <p:spPr bwMode="auto">
          <a:xfrm>
            <a:off x="7219950" y="5556250"/>
            <a:ext cx="1419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“José” </a:t>
            </a:r>
          </a:p>
          <a:p>
            <a:pPr algn="ctr"/>
            <a:r>
              <a:rPr lang="en-US" sz="2000" b="1"/>
              <a:t>y </a:t>
            </a:r>
          </a:p>
          <a:p>
            <a:pPr algn="ctr"/>
            <a:r>
              <a:rPr lang="en-US" sz="2000" b="1"/>
              <a:t>“Mónica”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4248150"/>
            <a:ext cx="7772400" cy="2106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VE" sz="7200" smtClean="0">
                <a:solidFill>
                  <a:srgbClr val="00B0F0"/>
                </a:solidFill>
                <a:latin typeface="Calibri" pitchFamily="34" charset="0"/>
              </a:rPr>
              <a:t>Cosmovisión </a:t>
            </a: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s-VE" sz="4000" smtClean="0">
                <a:solidFill>
                  <a:schemeClr val="bg1"/>
                </a:solidFill>
                <a:latin typeface="Calibri" pitchFamily="34" charset="0"/>
              </a:rPr>
              <a:t>Nuestra manera de ver el mundo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b="1" smtClean="0"/>
          </a:p>
        </p:txBody>
      </p:sp>
      <p:pic>
        <p:nvPicPr>
          <p:cNvPr id="4" name="Picture 3" descr="CLP0706605_Ve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96216" y="451548"/>
            <a:ext cx="4158640" cy="301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395413"/>
            <a:ext cx="7772400" cy="1143000"/>
          </a:xfrm>
        </p:spPr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¿Qué es la cosmovisión?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3168650"/>
            <a:ext cx="77724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La cosmovisión es el conjunto de creencias y valores que constituyen la base para los comportamientos y la manera de vivir de la gente en una cultura específica.</a:t>
            </a: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066800"/>
            <a:ext cx="8375650" cy="598488"/>
          </a:xfrm>
        </p:spPr>
        <p:txBody>
          <a:bodyPr/>
          <a:lstStyle/>
          <a:p>
            <a:r>
              <a:rPr lang="es-VE" sz="6000" smtClean="0">
                <a:solidFill>
                  <a:srgbClr val="00B0F0"/>
                </a:solidFill>
                <a:latin typeface="Calibri" pitchFamily="34" charset="0"/>
              </a:rPr>
              <a:t>Dinámica </a:t>
            </a:r>
            <a:br>
              <a:rPr lang="es-VE" sz="6000" smtClean="0">
                <a:solidFill>
                  <a:srgbClr val="00B0F0"/>
                </a:solidFill>
                <a:latin typeface="Calibri" pitchFamily="34" charset="0"/>
              </a:rPr>
            </a:br>
            <a:endParaRPr lang="en-US" sz="60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06498" name="TextBox 6"/>
          <p:cNvSpPr txBox="1">
            <a:spLocks noChangeArrowheads="1"/>
          </p:cNvSpPr>
          <p:nvPr/>
        </p:nvSpPr>
        <p:spPr bwMode="auto">
          <a:xfrm>
            <a:off x="876300" y="5435600"/>
            <a:ext cx="777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4000">
                <a:solidFill>
                  <a:schemeClr val="bg1"/>
                </a:solidFill>
                <a:latin typeface="Calibri" pitchFamily="34" charset="0"/>
              </a:rPr>
              <a:t>¿Cómo se produjo mi cosmovisión?</a:t>
            </a: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Content Placeholder 5" descr="AYI0201521_Ve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3439871" y="1697215"/>
            <a:ext cx="2422309" cy="357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706438"/>
            <a:ext cx="7772400" cy="1046162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Las capas de una cultura</a:t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b="1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en-US" sz="4800" b="1" i="1" smtClean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78163" y="1828397"/>
          <a:ext cx="8040159" cy="41494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9338" y="652463"/>
            <a:ext cx="7772400" cy="5781675"/>
          </a:xfrm>
        </p:spPr>
        <p:txBody>
          <a:bodyPr/>
          <a:lstStyle/>
          <a:p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n-US" sz="4400" b="1" smtClean="0">
                <a:solidFill>
                  <a:srgbClr val="99CCFF"/>
                </a:solidFill>
                <a:latin typeface="Calibri" pitchFamily="34" charset="0"/>
              </a:rPr>
              <a:t>comportamiento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 es lo que hacemos y está determinado por nuestras creencias y valores. </a:t>
            </a:r>
          </a:p>
          <a:p>
            <a:pPr>
              <a:buFontTx/>
              <a:buNone/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Los </a:t>
            </a:r>
            <a:r>
              <a:rPr lang="en-US" sz="4400" b="1" smtClean="0">
                <a:solidFill>
                  <a:srgbClr val="99CCFF"/>
                </a:solidFill>
                <a:latin typeface="Calibri" pitchFamily="34" charset="0"/>
              </a:rPr>
              <a:t>valores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provienen de nuestras creencias y determinan lo que  pensamos que es</a:t>
            </a: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 bueno. 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9313" y="581025"/>
            <a:ext cx="7772400" cy="58816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40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Una </a:t>
            </a:r>
            <a:r>
              <a:rPr lang="pl-PL" sz="4400" b="1" smtClean="0">
                <a:solidFill>
                  <a:srgbClr val="99CCFF"/>
                </a:solidFill>
                <a:latin typeface="Calibri" pitchFamily="34" charset="0"/>
              </a:rPr>
              <a:t>c</a:t>
            </a:r>
            <a:r>
              <a:rPr lang="en-US" sz="4400" b="1" smtClean="0">
                <a:solidFill>
                  <a:srgbClr val="99CCFF"/>
                </a:solidFill>
                <a:latin typeface="Calibri" pitchFamily="34" charset="0"/>
              </a:rPr>
              <a:t>reencia </a:t>
            </a: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describe lo que para 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nosotros</a:t>
            </a: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 es cierto.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s-VE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s-VE" sz="4400" b="1" smtClean="0">
                <a:solidFill>
                  <a:srgbClr val="99CCFF"/>
                </a:solidFill>
                <a:latin typeface="Calibri" pitchFamily="34" charset="0"/>
              </a:rPr>
              <a:t>cosmovisión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 es la esencia de quienes somos como una cultura. </a:t>
            </a:r>
          </a:p>
          <a:p>
            <a:pPr>
              <a:lnSpc>
                <a:spcPct val="90000"/>
              </a:lnSpc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485775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Instrucciones</a:t>
            </a:r>
            <a:endParaRPr lang="en-US" sz="4800" i="1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893888"/>
            <a:ext cx="5473700" cy="3243262"/>
          </a:xfrm>
        </p:spPr>
        <p:txBody>
          <a:bodyPr/>
          <a:lstStyle/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Pruebe algo de cada cosa, a menos que le sea imposible.</a:t>
            </a:r>
          </a:p>
          <a:p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Confíe que </a:t>
            </a:r>
            <a:r>
              <a:rPr lang="pl-PL" smtClean="0">
                <a:solidFill>
                  <a:schemeClr val="bg1"/>
                </a:solidFill>
                <a:latin typeface="Calibri" pitchFamily="34" charset="0"/>
              </a:rPr>
              <a:t>Dios</a:t>
            </a: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 le dará la gracia de comer la comida que le parece extraña.</a:t>
            </a:r>
          </a:p>
          <a:p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Disfrute su comida</a:t>
            </a:r>
            <a:r>
              <a:rPr lang="es-VE" smtClean="0">
                <a:solidFill>
                  <a:schemeClr val="bg1"/>
                </a:solidFill>
              </a:rPr>
              <a:t>.</a:t>
            </a: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40961" name="Picture 1" descr="C:\Documents and Settings\agarcia\Desktop\veer\veer\PDI0352702_Ve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3605" y="3275924"/>
            <a:ext cx="2362195" cy="1919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469900"/>
            <a:ext cx="77724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Ejemplo: La cosmovisión anglo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327275"/>
            <a:ext cx="51990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Comportamiento: 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Bob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 llega tarde a una reunión y después pide disculpas por su tardanza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Valor: 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La puntualidad</a:t>
            </a:r>
          </a:p>
          <a:p>
            <a:pPr>
              <a:lnSpc>
                <a:spcPct val="90000"/>
              </a:lnSpc>
            </a:pPr>
            <a:endParaRPr lang="en-US" sz="2800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Creencia: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El tiempo es importante.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5475" name="Picture 3" descr="C:\Documents and Settings\agarcia\My Documents\My Pictures\Microsoft Clip Organizer\j04423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3464" y="3597412"/>
            <a:ext cx="3246842" cy="216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Ejemplo: La cosmovisión latina</a:t>
            </a:r>
            <a:endParaRPr lang="en-US" sz="40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849438"/>
            <a:ext cx="6402387" cy="4654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Comportamiento: 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Mario lleg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 15 minutos  luego de que la reunión ha comenzado. Sin embargo, antes de tomar su asiento, saluda al líder y a las demás personas uno por uno. 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800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Valor: 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La interacción social</a:t>
            </a:r>
          </a:p>
          <a:p>
            <a:pPr>
              <a:lnSpc>
                <a:spcPct val="90000"/>
              </a:lnSpc>
            </a:pPr>
            <a:endParaRPr lang="pl-PL" sz="2800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Creencia: 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as r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elaciones  interpersonales son importantes.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AGP0005551_Ve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62181" y="3847240"/>
            <a:ext cx="2924129" cy="199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3888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Tipos de comportamiento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2308225"/>
            <a:ext cx="8458200" cy="4297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Personal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 comportamientos de preferencia personal                     que cualquiera es libre de tomar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Cultural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: comportamientos que la cultura considera apropiados o normales</a:t>
            </a:r>
          </a:p>
          <a:p>
            <a:pPr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99CCFF"/>
                </a:solidFill>
                <a:latin typeface="Calibri" pitchFamily="34" charset="0"/>
              </a:rPr>
              <a:t>Universal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comportamientos comunes entre personas de cualquier cultura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s-VE" sz="4000" smtClean="0">
                <a:solidFill>
                  <a:srgbClr val="00B0F0"/>
                </a:solidFill>
                <a:latin typeface="Calibri" pitchFamily="34" charset="0"/>
              </a:rPr>
              <a:t>Comportamiento</a:t>
            </a:r>
            <a:br>
              <a:rPr lang="es-VE" sz="40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sz="4000" smtClean="0">
                <a:solidFill>
                  <a:srgbClr val="00B0F0"/>
                </a:solidFill>
                <a:latin typeface="Calibri" pitchFamily="34" charset="0"/>
              </a:rPr>
              <a:t>¿Cultural, universal, o personal?</a:t>
            </a:r>
            <a:endParaRPr lang="en-US" sz="400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915400" cy="510540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							C	U	P</a:t>
            </a:r>
          </a:p>
          <a:p>
            <a:pPr algn="l">
              <a:spcBef>
                <a:spcPts val="0"/>
              </a:spcBef>
              <a:buFont typeface="Arial" charset="0"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Hombres y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mujeres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sentados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			</a:t>
            </a:r>
          </a:p>
          <a:p>
            <a:pPr algn="l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separados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en la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iglesia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				</a:t>
            </a:r>
          </a:p>
          <a:p>
            <a:pPr algn="l">
              <a:buFont typeface="Arial" charset="0"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Preocupación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por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la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salud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				</a:t>
            </a:r>
          </a:p>
          <a:p>
            <a:pPr algn="l">
              <a:buFont typeface="Arial" charset="0"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Dormir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, comer,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hablar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						</a:t>
            </a:r>
          </a:p>
          <a:p>
            <a:pPr algn="l">
              <a:buFont typeface="Arial" charset="0"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Comer salsa de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tomate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las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papas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fritas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629400" y="22860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467600" y="34290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467600" y="44958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58200" y="55626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839" name="TextBox 11"/>
          <p:cNvSpPr txBox="1">
            <a:spLocks noChangeArrowheads="1"/>
          </p:cNvSpPr>
          <p:nvPr/>
        </p:nvSpPr>
        <p:spPr bwMode="auto">
          <a:xfrm>
            <a:off x="533400" y="1981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330200"/>
            <a:ext cx="7772400" cy="1143000"/>
          </a:xfrm>
        </p:spPr>
        <p:txBody>
          <a:bodyPr/>
          <a:lstStyle/>
          <a:p>
            <a:r>
              <a:rPr lang="es-VE" sz="5400" smtClean="0">
                <a:solidFill>
                  <a:srgbClr val="00B0F0"/>
                </a:solidFill>
                <a:latin typeface="Calibri" pitchFamily="34" charset="0"/>
              </a:rPr>
              <a:t>Barreras y puentes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2308225"/>
            <a:ext cx="8089900" cy="4549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Ciertos valores y comportamientos que son aceptables en nuestra cultura pueden convertirse en barreras para compartir el evangelio en otra cultura.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Adaptar nuestro comportamiento a otras culturas puede construir puentes para la aceptación del evangelio.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4kingd_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376238"/>
            <a:ext cx="5197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 descr="MCj03099320000[1]"/>
          <p:cNvPicPr>
            <a:picLocks noChangeAspect="1" noChangeArrowheads="1"/>
          </p:cNvPicPr>
          <p:nvPr/>
        </p:nvPicPr>
        <p:blipFill>
          <a:blip r:embed="rId4"/>
          <a:srcRect l="11639" t="10409" r="8505" b="9128"/>
          <a:stretch>
            <a:fillRect/>
          </a:stretch>
        </p:blipFill>
        <p:spPr bwMode="auto">
          <a:xfrm>
            <a:off x="3033656" y="4711849"/>
            <a:ext cx="1775012" cy="18180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3907" name="AutoShape 4"/>
          <p:cNvSpPr>
            <a:spLocks noChangeArrowheads="1"/>
          </p:cNvSpPr>
          <p:nvPr/>
        </p:nvSpPr>
        <p:spPr bwMode="auto">
          <a:xfrm>
            <a:off x="3224213" y="2614613"/>
            <a:ext cx="1317625" cy="2362200"/>
          </a:xfrm>
          <a:prstGeom prst="downArrow">
            <a:avLst>
              <a:gd name="adj1" fmla="val 50000"/>
              <a:gd name="adj2" fmla="val 45633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J</a:t>
            </a:r>
          </a:p>
          <a:p>
            <a:pPr algn="ctr" eaLnBrk="0" hangingPunct="0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E</a:t>
            </a:r>
          </a:p>
          <a:p>
            <a:pPr algn="ctr" eaLnBrk="0" hangingPunct="0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S</a:t>
            </a:r>
          </a:p>
          <a:p>
            <a:pPr algn="ctr" eaLnBrk="0" hangingPunct="0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Ú</a:t>
            </a:r>
          </a:p>
          <a:p>
            <a:pPr algn="ctr" eaLnBrk="0" hangingPunct="0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5218113" y="3265488"/>
            <a:ext cx="3556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4400" b="1">
                <a:solidFill>
                  <a:schemeClr val="bg1"/>
                </a:solidFill>
                <a:latin typeface="Calibri" pitchFamily="34" charset="0"/>
              </a:rPr>
              <a:t>La e</a:t>
            </a:r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ncarnación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99CCFF"/>
                </a:solidFill>
                <a:latin typeface="Calibri" pitchFamily="34" charset="0"/>
              </a:rPr>
              <a:t>Filipenses 2:5-8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4"/>
          <p:cNvSpPr txBox="1">
            <a:spLocks noChangeArrowheads="1"/>
          </p:cNvSpPr>
          <p:nvPr/>
        </p:nvSpPr>
        <p:spPr bwMode="auto">
          <a:xfrm>
            <a:off x="1352550" y="4749800"/>
            <a:ext cx="6569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solidFill>
                  <a:srgbClr val="00B0F0"/>
                </a:solidFill>
                <a:latin typeface="Calibri" pitchFamily="34" charset="0"/>
              </a:rPr>
              <a:t>Oración</a:t>
            </a:r>
          </a:p>
        </p:txBody>
      </p:sp>
      <p:pic>
        <p:nvPicPr>
          <p:cNvPr id="3" name="Picture 2" descr="7617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895573"/>
            <a:ext cx="2323652" cy="348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87338"/>
            <a:ext cx="7772400" cy="1470025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903" y="4231155"/>
            <a:ext cx="6400800" cy="2243138"/>
          </a:xfrm>
        </p:spPr>
        <p:txBody>
          <a:bodyPr/>
          <a:lstStyle/>
          <a:p>
            <a:r>
              <a:rPr lang="en-US" sz="6600" dirty="0" smtClean="0">
                <a:solidFill>
                  <a:srgbClr val="00B0F0"/>
                </a:solidFill>
                <a:latin typeface="Calibri" pitchFamily="34" charset="0"/>
              </a:rPr>
              <a:t>El </a:t>
            </a:r>
            <a:r>
              <a:rPr lang="en-US" sz="6600" dirty="0" err="1" smtClean="0">
                <a:solidFill>
                  <a:srgbClr val="00B0F0"/>
                </a:solidFill>
                <a:latin typeface="Calibri" pitchFamily="34" charset="0"/>
              </a:rPr>
              <a:t>choque</a:t>
            </a:r>
            <a:r>
              <a:rPr lang="en-US" sz="66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Calibri" pitchFamily="34" charset="0"/>
              </a:rPr>
              <a:t>transcultural</a:t>
            </a:r>
            <a:endParaRPr lang="en-US" sz="6600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en-US" sz="44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0051" name="Rectangle 5"/>
          <p:cNvSpPr>
            <a:spLocks noChangeArrowheads="1"/>
          </p:cNvSpPr>
          <p:nvPr/>
        </p:nvSpPr>
        <p:spPr bwMode="auto">
          <a:xfrm>
            <a:off x="7854950" y="5243513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_tradnl"/>
          </a:p>
        </p:txBody>
      </p:sp>
      <p:pic>
        <p:nvPicPr>
          <p:cNvPr id="5" name="Picture 4" descr="STP64931.JPG"/>
          <p:cNvPicPr>
            <a:picLocks noChangeAspect="1"/>
          </p:cNvPicPr>
          <p:nvPr/>
        </p:nvPicPr>
        <p:blipFill>
          <a:blip r:embed="rId3" cstate="print"/>
          <a:srcRect l="4094" r="6433" b="8382"/>
          <a:stretch>
            <a:fillRect/>
          </a:stretch>
        </p:blipFill>
        <p:spPr>
          <a:xfrm>
            <a:off x="2488367" y="749509"/>
            <a:ext cx="4286819" cy="325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0588" y="909638"/>
            <a:ext cx="7945437" cy="5229225"/>
          </a:xfrm>
        </p:spPr>
        <p:txBody>
          <a:bodyPr/>
          <a:lstStyle/>
          <a:p>
            <a:pPr algn="ctr">
              <a:buFontTx/>
              <a:buNone/>
            </a:pPr>
            <a:r>
              <a:rPr lang="es-VE" sz="4400" smtClean="0">
                <a:solidFill>
                  <a:srgbClr val="00B0F0"/>
                </a:solidFill>
                <a:latin typeface="Calibri" pitchFamily="34" charset="0"/>
              </a:rPr>
              <a:t>Para discutir</a:t>
            </a:r>
          </a:p>
          <a:p>
            <a:pPr algn="ctr">
              <a:buFontTx/>
              <a:buNone/>
            </a:pPr>
            <a:endParaRPr lang="es-VE" sz="44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¿Qué pasa cuando nuestra cosmovisión choca con la de otra persona?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¿Qué preocupaciones o ansiedades tiene de ir al extranjero?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Al terminar la comida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7513" y="2306638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Reflexione:</a:t>
            </a: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Durante la cena disfruté...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Durante la cena no me gustó...</a:t>
            </a:r>
          </a:p>
          <a:p>
            <a:pPr>
              <a:buFontTx/>
              <a:buNone/>
            </a:pPr>
            <a:endParaRPr lang="es-VE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Vaya a página 3 en su libro de trabajo                                 y conteste las dos preguntas.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US" b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1481138"/>
            <a:ext cx="7772400" cy="1190625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Choque transcultural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3392488"/>
            <a:ext cx="7772400" cy="30972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Una reacción emocional que la gente experimenta cuando se confronta                 y trata de adaptarse a otra cultura.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503238"/>
            <a:ext cx="7772400" cy="1143000"/>
          </a:xfrm>
        </p:spPr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En viajes misioneros 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2052638"/>
            <a:ext cx="5068888" cy="4168775"/>
          </a:xfrm>
        </p:spPr>
        <p:txBody>
          <a:bodyPr/>
          <a:lstStyle/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Las actividades pueden tener un ritmo más lento de lo que uno espera</a:t>
            </a:r>
            <a:r>
              <a:rPr lang="pl-PL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4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La comunicación puede ser complicada</a:t>
            </a:r>
            <a:r>
              <a:rPr lang="pl-PL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4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Lo inesperado puede suceder</a:t>
            </a:r>
            <a:r>
              <a:rPr lang="pl-PL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NT54675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62918" y="2767005"/>
            <a:ext cx="2786230" cy="261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11138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rgbClr val="00B0F0"/>
                </a:solidFill>
                <a:latin typeface="Calibri" pitchFamily="34" charset="0"/>
              </a:rPr>
              <a:t>Cuatro etapas del choque cultural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544638"/>
            <a:ext cx="8329613" cy="508158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Etapa </a:t>
            </a:r>
            <a:r>
              <a:rPr lang="es-VE" sz="4800" b="1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 es la luna de miel o la etapa</a:t>
            </a:r>
            <a:r>
              <a:rPr lang="en-US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de turista</a:t>
            </a:r>
            <a:r>
              <a:rPr lang="pl-PL" smtClean="0">
                <a:solidFill>
                  <a:srgbClr val="99CCFF"/>
                </a:solidFill>
                <a:latin typeface="Calibri" pitchFamily="34" charset="0"/>
              </a:rPr>
              <a:t>:</a:t>
            </a:r>
            <a:endParaRPr lang="en-US" smtClean="0">
              <a:solidFill>
                <a:srgbClr val="99CCFF"/>
              </a:solidFill>
              <a:latin typeface="Calibri" pitchFamily="34" charset="0"/>
            </a:endParaRPr>
          </a:p>
          <a:p>
            <a:pPr marL="609600" indent="-609600">
              <a:buFontTx/>
              <a:buNone/>
            </a:pPr>
            <a:endParaRPr lang="pl-PL" sz="8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Pic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os emocionales.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endParaRPr lang="pl-PL" sz="16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Comienza cuando usted se prepara para el viaje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y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termina cuando su cosmovisión choca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con la de la cultura anfitriona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endParaRPr lang="en-US" sz="16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Todo es nuevo.</a:t>
            </a:r>
          </a:p>
          <a:p>
            <a:pPr marL="609600" indent="-609600"/>
            <a:endParaRPr lang="en-US" sz="1600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/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Es la etapa de tomar fotos y enviar postales.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92213" y="322263"/>
            <a:ext cx="7735887" cy="5408612"/>
          </a:xfrm>
        </p:spPr>
        <p:txBody>
          <a:bodyPr/>
          <a:lstStyle/>
          <a:p>
            <a:pPr>
              <a:buFontTx/>
              <a:buNone/>
            </a:pPr>
            <a:endParaRPr lang="pl-PL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s-VE" sz="3600" smtClean="0">
                <a:solidFill>
                  <a:srgbClr val="99CCFF"/>
                </a:solidFill>
                <a:latin typeface="Calibri" pitchFamily="34" charset="0"/>
              </a:rPr>
              <a:t>Etapa </a:t>
            </a:r>
            <a:r>
              <a:rPr lang="es-VE" sz="4800" b="1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s-VE" sz="3600" smtClean="0">
                <a:solidFill>
                  <a:srgbClr val="99CCFF"/>
                </a:solidFill>
                <a:latin typeface="Calibri" pitchFamily="34" charset="0"/>
              </a:rPr>
              <a:t> es la soledad en el valle</a:t>
            </a:r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:</a:t>
            </a:r>
            <a:endParaRPr lang="en-US" sz="3600" smtClean="0">
              <a:solidFill>
                <a:srgbClr val="99CCFF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pl-PL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Es el tiempo de los bajones emocionales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Puede sentir que no lo toman en cuenta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s-VE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Todo le molesta y su nivel de estrés aumenta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Quizás esté molesto con Dios.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530225"/>
            <a:ext cx="8488362" cy="6286500"/>
          </a:xfrm>
        </p:spPr>
        <p:txBody>
          <a:bodyPr/>
          <a:lstStyle/>
          <a:p>
            <a:pPr algn="ctr">
              <a:buFontTx/>
              <a:buNone/>
            </a:pPr>
            <a:r>
              <a:rPr lang="es-VE" sz="4000" smtClean="0">
                <a:solidFill>
                  <a:srgbClr val="00B0F0"/>
                </a:solidFill>
                <a:latin typeface="Calibri" pitchFamily="34" charset="0"/>
              </a:rPr>
              <a:t>Consejos para subir del valle</a:t>
            </a:r>
          </a:p>
          <a:p>
            <a:pPr algn="ctr">
              <a:buFontTx/>
              <a:buNone/>
            </a:pPr>
            <a:endParaRPr lang="es-VE" sz="12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s-VE" sz="12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Aumente su tiempo devocional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Enfóquese en las cosas que tienen en com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ú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n.</a:t>
            </a:r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Mida los éxitos en las pequeñas cosas. </a:t>
            </a: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Hable y ore con alguien que no esté pasando la misma experiencia. </a:t>
            </a: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Encuentre su sentido del humor. </a:t>
            </a: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Escriba sus experiencias y repase lo positivo.</a:t>
            </a: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Manténgase ocupado.</a:t>
            </a: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Concéntrese en lo que Dios ha hecho.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1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1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1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1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1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1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649288"/>
            <a:ext cx="8586788" cy="1143000"/>
          </a:xfrm>
        </p:spPr>
        <p:txBody>
          <a:bodyPr/>
          <a:lstStyle/>
          <a:p>
            <a:pPr algn="l"/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Etapa</a:t>
            </a:r>
            <a:r>
              <a:rPr lang="pl-PL" sz="3200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pl-PL" b="1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pl-PL" sz="3200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es-VE" sz="3600" smtClean="0">
                <a:solidFill>
                  <a:srgbClr val="99CCFF"/>
                </a:solidFill>
                <a:latin typeface="Calibri" pitchFamily="34" charset="0"/>
              </a:rPr>
              <a:t>es la subida lenta del valle</a:t>
            </a:r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:</a:t>
            </a:r>
            <a:endParaRPr lang="en-US" sz="3600" smtClean="0">
              <a:solidFill>
                <a:srgbClr val="99CCFF"/>
              </a:solidFill>
              <a:latin typeface="Calibri" pitchFamily="34" charset="0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2271713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sted comenzará a ver aspectos positivos de la cultura donde está sirviendo.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Se aprende a respetar y apreciar las diferencias culturales.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52500"/>
            <a:ext cx="8567737" cy="1143000"/>
          </a:xfrm>
        </p:spPr>
        <p:txBody>
          <a:bodyPr/>
          <a:lstStyle/>
          <a:p>
            <a:pPr algn="l"/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E</a:t>
            </a:r>
            <a:r>
              <a:rPr lang="es-VE" sz="3600" smtClean="0">
                <a:solidFill>
                  <a:srgbClr val="99CCFF"/>
                </a:solidFill>
                <a:latin typeface="Calibri" pitchFamily="34" charset="0"/>
              </a:rPr>
              <a:t>tapa </a:t>
            </a:r>
            <a:r>
              <a:rPr lang="pl-PL" b="1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 </a:t>
            </a:r>
            <a:r>
              <a:rPr lang="es-VE" sz="3600" smtClean="0">
                <a:solidFill>
                  <a:srgbClr val="99CCFF"/>
                </a:solidFill>
                <a:latin typeface="Calibri" pitchFamily="34" charset="0"/>
              </a:rPr>
              <a:t>es la aculturación</a:t>
            </a:r>
            <a:r>
              <a:rPr lang="pl-PL" sz="3600" smtClean="0">
                <a:solidFill>
                  <a:srgbClr val="99CCFF"/>
                </a:solidFill>
                <a:latin typeface="Calibri" pitchFamily="34" charset="0"/>
              </a:rPr>
              <a:t>:</a:t>
            </a:r>
            <a:endParaRPr lang="en-US" sz="3600" smtClean="0">
              <a:solidFill>
                <a:srgbClr val="99CCFF"/>
              </a:solidFill>
              <a:latin typeface="Calibri" pitchFamily="34" charset="0"/>
            </a:endParaRP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2563813"/>
            <a:ext cx="7772400" cy="4002087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Ya puede funcionar dentro de la cultura sin tanto afán.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Generalmente no se alcanza esta etapa durante los viajes misioneros.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Lo m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ás probable es que e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 misionero  se encuentra en esta etapa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5375" y="2090738"/>
            <a:ext cx="7772400" cy="48529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La barrera del idioma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La pobreza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CO" smtClean="0">
                <a:solidFill>
                  <a:schemeClr val="bg1"/>
                </a:solidFill>
                <a:latin typeface="Calibri" pitchFamily="34" charset="0"/>
              </a:rPr>
              <a:t>La higiene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Diferente perspectiva del tiempo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Diferentes niveles de comodidad y conveniencia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La privacidad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482" name="TextBox 2"/>
          <p:cNvSpPr txBox="1">
            <a:spLocks noChangeArrowheads="1"/>
          </p:cNvSpPr>
          <p:nvPr/>
        </p:nvSpPr>
        <p:spPr bwMode="auto">
          <a:xfrm>
            <a:off x="388938" y="425450"/>
            <a:ext cx="844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>
                <a:solidFill>
                  <a:srgbClr val="00B0F0"/>
                </a:solidFill>
                <a:latin typeface="Calibri" pitchFamily="34" charset="0"/>
              </a:rPr>
              <a:t>Seis factores que pueden provocar </a:t>
            </a:r>
          </a:p>
          <a:p>
            <a:pPr algn="ctr"/>
            <a:r>
              <a:rPr lang="es-VE" sz="3600">
                <a:solidFill>
                  <a:srgbClr val="00B0F0"/>
                </a:solidFill>
                <a:latin typeface="Calibri" pitchFamily="34" charset="0"/>
              </a:rPr>
              <a:t>el choque cultural</a:t>
            </a:r>
            <a:endParaRPr lang="en-US" sz="360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6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6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481013"/>
            <a:ext cx="77724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Cosas para recordar sobre el choque transcultural </a:t>
            </a:r>
            <a:endParaRPr lang="en-US" sz="40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124075"/>
            <a:ext cx="8429625" cy="3811588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Es normal experimentarlo.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Nadie se ha muerto del choque transcultural.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Las etapas son cíclicas, no progresivas.</a:t>
            </a:r>
          </a:p>
          <a:p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Planifique tiempos con su equipo para desahogarse y reírse de sus experiencias.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4800" smtClean="0">
                <a:solidFill>
                  <a:srgbClr val="00B0F0"/>
                </a:solidFill>
                <a:latin typeface="Calibri" pitchFamily="34" charset="0"/>
              </a:rPr>
              <a:t>Sea una visita positiva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20963"/>
            <a:ext cx="7772400" cy="3379787"/>
          </a:xfrm>
        </p:spPr>
        <p:txBody>
          <a:bodyPr/>
          <a:lstStyle/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Propóngase probar cosas nuevas.</a:t>
            </a:r>
          </a:p>
          <a:p>
            <a:endParaRPr lang="es-VE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Busque asesoramiento del misionero.</a:t>
            </a:r>
          </a:p>
          <a:p>
            <a:endParaRPr lang="es-VE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Cuide su expresión corporal.</a:t>
            </a:r>
          </a:p>
          <a:p>
            <a:pPr>
              <a:buFontTx/>
              <a:buNone/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444625"/>
            <a:ext cx="8270875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Prepárese para la experiencia transcultural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3944938"/>
            <a:ext cx="7772400" cy="1979612"/>
          </a:xfrm>
        </p:spPr>
        <p:txBody>
          <a:bodyPr/>
          <a:lstStyle/>
          <a:p>
            <a:pPr algn="ctr">
              <a:buFontTx/>
              <a:buNone/>
            </a:pP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Para una comunicación transcultural efectiva debemos recordar que… </a:t>
            </a:r>
            <a:endParaRPr lang="en-US" sz="3600" i="1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669925"/>
            <a:ext cx="8655050" cy="5859463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Nunca vamos a identificar todas las normas y comportamientos de una cultura.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Siempre filtramos la información a través de nuestra cosmovisión.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Cuando nuestra información no es adecuada para la situación, causa estrés.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En estas situaciones tendemos a reaccionar desde la perspectiva de nuestra cultura.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6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681288"/>
            <a:ext cx="7772400" cy="1052512"/>
          </a:xfrm>
        </p:spPr>
        <p:txBody>
          <a:bodyPr/>
          <a:lstStyle/>
          <a:p>
            <a:r>
              <a:rPr lang="es-VE" sz="6600" smtClean="0">
                <a:solidFill>
                  <a:srgbClr val="00B0F0"/>
                </a:solidFill>
                <a:latin typeface="Calibri" pitchFamily="34" charset="0"/>
              </a:rPr>
              <a:t>Simulacro</a:t>
            </a:r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  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2816225"/>
            <a:ext cx="7772400" cy="3127375"/>
          </a:xfrm>
        </p:spPr>
        <p:txBody>
          <a:bodyPr/>
          <a:lstStyle/>
          <a:p>
            <a:pPr>
              <a:buFontTx/>
              <a:buNone/>
            </a:pPr>
            <a:endParaRPr lang="en-US" sz="36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3600" b="1" smtClean="0">
              <a:solidFill>
                <a:srgbClr val="FFFF00"/>
              </a:solidFill>
            </a:endParaRPr>
          </a:p>
        </p:txBody>
      </p:sp>
      <p:sp>
        <p:nvSpPr>
          <p:cNvPr id="1587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6338" y="5445125"/>
            <a:ext cx="887412" cy="54292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_tradnl"/>
          </a:p>
        </p:txBody>
      </p:sp>
      <p:sp>
        <p:nvSpPr>
          <p:cNvPr id="158724" name="TextBox 4"/>
          <p:cNvSpPr txBox="1">
            <a:spLocks noChangeArrowheads="1"/>
          </p:cNvSpPr>
          <p:nvPr/>
        </p:nvSpPr>
        <p:spPr bwMode="auto">
          <a:xfrm>
            <a:off x="7540625" y="6088063"/>
            <a:ext cx="804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Fe radical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6" name="TreasuresAmongtheTrash.mpg">
            <a:hlinkClick r:id="" action="ppaction://media"/>
          </p:cNvPr>
          <p:cNvPicPr/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1204913" y="819150"/>
            <a:ext cx="6742112" cy="5056188"/>
          </a:xfrm>
        </p:spPr>
      </p:pic>
      <p:pic>
        <p:nvPicPr>
          <p:cNvPr id="3" name="Fe radical.wpl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e radical.wpl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Feradical.mpg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206500" y="825500"/>
            <a:ext cx="6756400" cy="50419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23" fill="hold"/>
                                        <p:tgtEl>
                                          <p:spTgt spid="595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597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5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95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97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8175"/>
            <a:ext cx="7772400" cy="1090613"/>
          </a:xfrm>
        </p:spPr>
        <p:txBody>
          <a:bodyPr/>
          <a:lstStyle/>
          <a:p>
            <a:r>
              <a:rPr lang="es-VE" sz="5400" smtClean="0">
                <a:solidFill>
                  <a:srgbClr val="00B0F0"/>
                </a:solidFill>
                <a:latin typeface="Calibri" pitchFamily="34" charset="0"/>
              </a:rPr>
              <a:t>Investigue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0" y="2297113"/>
            <a:ext cx="7772400" cy="4229100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El idioma y la población de la etnia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La historia y las costumbres  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La religión principal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Estrategias para alcanzarlos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Puentes y barreras al evangelio</a:t>
            </a: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Recursos disponibles</a:t>
            </a:r>
          </a:p>
          <a:p>
            <a:endParaRPr lang="es-VE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42-172549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5167" y="2612571"/>
            <a:ext cx="2133604" cy="232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238" y="1101725"/>
            <a:ext cx="7772400" cy="9906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Fuentes electrónicas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038" y="2741613"/>
            <a:ext cx="6391275" cy="2960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imb.org/globalresearch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etnopedia.org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peoplegroups.org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joshuaproject.net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peopleteams.org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IZI0002040_Ve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51068" y="2883817"/>
            <a:ext cx="1764255" cy="229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469900"/>
            <a:ext cx="77724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Vaya con mucha oración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27488" y="3260725"/>
            <a:ext cx="5019675" cy="253841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	Sobre todas las cosas</a:t>
            </a: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 busque </a:t>
            </a:r>
            <a:r>
              <a:rPr lang="pl-PL" sz="3600" smtClean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dirección             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de Dios.</a:t>
            </a:r>
          </a:p>
        </p:txBody>
      </p:sp>
      <p:pic>
        <p:nvPicPr>
          <p:cNvPr id="188419" name="Picture 4" descr="MPj017888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00461" y="2057562"/>
            <a:ext cx="2646381" cy="397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22" y="3999084"/>
            <a:ext cx="7772400" cy="2435225"/>
          </a:xfrm>
        </p:spPr>
        <p:txBody>
          <a:bodyPr/>
          <a:lstStyle/>
          <a:p>
            <a:r>
              <a:rPr lang="es-VE" sz="4800" dirty="0" smtClean="0">
                <a:solidFill>
                  <a:srgbClr val="00B0F0"/>
                </a:solidFill>
                <a:latin typeface="Calibri" pitchFamily="34" charset="0"/>
              </a:rPr>
              <a:t>Las necesidades humanas a </a:t>
            </a:r>
            <a:br>
              <a:rPr lang="es-VE" sz="4800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sz="4800" dirty="0" smtClean="0">
                <a:solidFill>
                  <a:srgbClr val="00B0F0"/>
                </a:solidFill>
                <a:latin typeface="Calibri" pitchFamily="34" charset="0"/>
              </a:rPr>
              <a:t>nivel global</a:t>
            </a:r>
            <a:endParaRPr lang="en-US" sz="48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4733925" y="4206875"/>
            <a:ext cx="354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 sz="2400" b="1">
              <a:solidFill>
                <a:srgbClr val="FFFF00"/>
              </a:solidFill>
            </a:endParaRPr>
          </a:p>
        </p:txBody>
      </p:sp>
      <p:pic>
        <p:nvPicPr>
          <p:cNvPr id="4" name="Picture 3" descr="mondo_m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54" y="650725"/>
            <a:ext cx="4600575" cy="344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239713"/>
            <a:ext cx="8586787" cy="1143000"/>
          </a:xfrm>
        </p:spPr>
        <p:txBody>
          <a:bodyPr/>
          <a:lstStyle/>
          <a:p>
            <a:r>
              <a:rPr lang="es-VE" sz="5400" smtClean="0">
                <a:solidFill>
                  <a:srgbClr val="00B0F0"/>
                </a:solidFill>
                <a:latin typeface="Calibri" pitchFamily="34" charset="0"/>
              </a:rPr>
              <a:t>Hambre y sed 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778000"/>
            <a:ext cx="3446463" cy="42687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Más de mil millones de personas no tienen acceso a agua potable. </a:t>
            </a:r>
          </a:p>
          <a:p>
            <a:pPr>
              <a:lnSpc>
                <a:spcPct val="90000"/>
              </a:lnSpc>
            </a:pPr>
            <a:endParaRPr lang="en-US" sz="12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12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25</a:t>
            </a:r>
            <a:r>
              <a:rPr lang="pl-PL" sz="24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000 niños mueren cada día como resultado de la malnutrición y enfermedades causadas por agua contaminada.</a:t>
            </a:r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064000" y="1876425"/>
            <a:ext cx="4525963" cy="4694238"/>
            <a:chOff x="2982" y="1146"/>
            <a:chExt cx="2454" cy="3064"/>
          </a:xfrm>
        </p:grpSpPr>
        <p:graphicFrame>
          <p:nvGraphicFramePr>
            <p:cNvPr id="6146" name="Object 5"/>
            <p:cNvGraphicFramePr>
              <a:graphicFrameLocks noChangeAspect="1"/>
            </p:cNvGraphicFramePr>
            <p:nvPr/>
          </p:nvGraphicFramePr>
          <p:xfrm>
            <a:off x="2982" y="1564"/>
            <a:ext cx="2450" cy="2646"/>
          </p:xfrm>
          <a:graphic>
            <a:graphicData uri="http://schemas.openxmlformats.org/presentationml/2006/ole">
              <p:oleObj spid="_x0000_s6146" name="Chart" r:id="rId4" imgW="3594100" imgH="3886200" progId="MSGraph.Chart.8">
                <p:embed followColorScheme="full"/>
              </p:oleObj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172" y="1146"/>
              <a:ext cx="226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Calibri" pitchFamily="34" charset="0"/>
                </a:rPr>
                <a:t>Población sin acceso a agua potable              (en millones)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0900" y="4157663"/>
            <a:ext cx="7753350" cy="1503362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Si nuestro mundo tuviese solo 100 personas 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" name="Picture 4" descr="CLP0706607_Veer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2753957" y="1304723"/>
            <a:ext cx="4022477" cy="248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63500">
              <a:schemeClr val="bg1"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  <p:txBody>
          <a:bodyPr/>
          <a:lstStyle/>
          <a:p>
            <a:pPr>
              <a:defRPr/>
            </a:pPr>
            <a:r>
              <a:rPr lang="en-US" sz="5400" dirty="0" err="1" smtClean="0">
                <a:solidFill>
                  <a:srgbClr val="00B0F0"/>
                </a:solidFill>
                <a:latin typeface="Calibri" pitchFamily="34" charset="0"/>
              </a:rPr>
              <a:t>Nuestra</a:t>
            </a:r>
            <a:r>
              <a:rPr lang="en-US" sz="54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Calibri" pitchFamily="34" charset="0"/>
              </a:rPr>
              <a:t>etnicidad</a:t>
            </a:r>
            <a:endParaRPr lang="en-US" sz="54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10150" y="2417763"/>
            <a:ext cx="4316413" cy="4440237"/>
          </a:xfrm>
        </p:spPr>
        <p:txBody>
          <a:bodyPr/>
          <a:lstStyle/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12 europeos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13 de las Américas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14 africanos 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61 asiáticos </a:t>
            </a:r>
            <a:endParaRPr lang="en-US" sz="36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9683" name="Picture 4" descr="mapofworl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2122" y="2495775"/>
            <a:ext cx="4723659" cy="246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3575"/>
            <a:ext cx="7772400" cy="877888"/>
          </a:xfrm>
        </p:spPr>
        <p:txBody>
          <a:bodyPr/>
          <a:lstStyle/>
          <a:p>
            <a:r>
              <a:rPr lang="es-VE" sz="6000" smtClean="0">
                <a:solidFill>
                  <a:srgbClr val="00B0F0"/>
                </a:solidFill>
                <a:latin typeface="Calibri" pitchFamily="34" charset="0"/>
              </a:rPr>
              <a:t>Quiénes somos </a:t>
            </a:r>
            <a:endParaRPr lang="en-US" sz="60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2601913" y="2181225"/>
            <a:ext cx="6553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49 mujeres </a:t>
            </a:r>
            <a:endParaRPr lang="pl-PL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51 hombres 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82 personas de color 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18 blancos 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10 cristianos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VE" sz="3600">
                <a:solidFill>
                  <a:schemeClr val="bg1"/>
                </a:solidFill>
                <a:latin typeface="Calibri" pitchFamily="34" charset="0"/>
              </a:rPr>
              <a:t>90 no cristianos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6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6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58800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Los recursos econ</a:t>
            </a:r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ó</a:t>
            </a: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micos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9563" y="2506663"/>
            <a:ext cx="4787900" cy="3529012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Cinco personas poseen el 32 por ciento de la riqueza del mundo.</a:t>
            </a:r>
            <a:br>
              <a:rPr lang="en-US" sz="280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Los 5 son ciudadanos 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norteamerican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s.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42-209029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255" y="2754855"/>
            <a:ext cx="2918955" cy="2181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0213" y="1912938"/>
            <a:ext cx="7696200" cy="4419600"/>
          </a:xfrm>
        </p:spPr>
        <p:txBody>
          <a:bodyPr/>
          <a:lstStyle/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80 tienen viviendas deficientes.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67 no saben leer.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50 sufren de malnutrición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1 se encuentra a punto de morir.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2 se encuentran a punto de nacer.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1 se ha graduado en la universidad.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7 tienen acceso al Internet.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22" name="Text Box 4"/>
          <p:cNvSpPr txBox="1">
            <a:spLocks noChangeArrowheads="1"/>
          </p:cNvSpPr>
          <p:nvPr/>
        </p:nvSpPr>
        <p:spPr bwMode="auto">
          <a:xfrm>
            <a:off x="1301750" y="463550"/>
            <a:ext cx="638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VE" sz="6000">
                <a:solidFill>
                  <a:srgbClr val="00B0F0"/>
                </a:solidFill>
                <a:latin typeface="Calibri" pitchFamily="34" charset="0"/>
              </a:rPr>
              <a:t>La realidad </a:t>
            </a:r>
            <a:endParaRPr lang="en-US" sz="600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2" descr="BD092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3276600"/>
            <a:ext cx="271938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4" name="AutoShape 3"/>
          <p:cNvSpPr>
            <a:spLocks noChangeArrowheads="1"/>
          </p:cNvSpPr>
          <p:nvPr/>
        </p:nvSpPr>
        <p:spPr bwMode="auto">
          <a:xfrm>
            <a:off x="2678113" y="581025"/>
            <a:ext cx="5938837" cy="2786063"/>
          </a:xfrm>
          <a:prstGeom prst="cloudCallout">
            <a:avLst>
              <a:gd name="adj1" fmla="val -43750"/>
              <a:gd name="adj2" fmla="val 6383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000" dirty="0"/>
              <a:t>          	</a:t>
            </a:r>
            <a:endParaRPr lang="en-US" sz="2000" dirty="0"/>
          </a:p>
          <a:p>
            <a:pPr algn="ctr" eaLnBrk="0" hangingPunct="0">
              <a:defRPr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¿Cómo puedo impactar un mundo tan necesitado con la esperanza de Jesús?</a:t>
            </a:r>
            <a:r>
              <a:rPr lang="es-VE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388350" cy="2093912"/>
          </a:xfrm>
        </p:spPr>
        <p:txBody>
          <a:bodyPr/>
          <a:lstStyle/>
          <a:p>
            <a:r>
              <a:rPr lang="es-AR" sz="5400" smtClean="0">
                <a:solidFill>
                  <a:srgbClr val="00B0F0"/>
                </a:solidFill>
                <a:latin typeface="Calibri" pitchFamily="34" charset="0"/>
              </a:rPr>
              <a:t>Dinámica de comida</a:t>
            </a:r>
            <a:br>
              <a:rPr lang="es-AR" sz="54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AR" sz="5400" smtClean="0">
                <a:solidFill>
                  <a:srgbClr val="00B0F0"/>
                </a:solidFill>
                <a:latin typeface="Calibri" pitchFamily="34" charset="0"/>
              </a:rPr>
              <a:t>Instrucciones </a:t>
            </a:r>
            <a:endParaRPr lang="en-US" sz="54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81063" y="2928938"/>
            <a:ext cx="7783512" cy="3573462"/>
          </a:xfrm>
        </p:spPr>
        <p:txBody>
          <a:bodyPr/>
          <a:lstStyle/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Escoja un papel para encontrar su mesa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Lea y siga las instrucciones que se encuentra en su mesa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Recuerde que </a:t>
            </a: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sta es una actividad de aprendizaje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Coma solamente lo que se encuentra allí.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0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0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93700"/>
            <a:ext cx="7772400" cy="1143000"/>
          </a:xfrm>
        </p:spPr>
        <p:txBody>
          <a:bodyPr/>
          <a:lstStyle/>
          <a:p>
            <a:r>
              <a:rPr lang="en-US" sz="6600" smtClean="0">
                <a:solidFill>
                  <a:srgbClr val="00B0F0"/>
                </a:solidFill>
                <a:latin typeface="Calibri" pitchFamily="34" charset="0"/>
              </a:rPr>
              <a:t>Oración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8" y="2470150"/>
            <a:ext cx="5219700" cy="438785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í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dale a Dios que le enseñe              a través de esta experiencia.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Clame para que Dios bendiga           a la gente pobre f</a:t>
            </a:r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ísica y espiritualmente.</a:t>
            </a: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11971" name="Picture 4" descr="j02275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04732" y="1925621"/>
            <a:ext cx="2916993" cy="432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4286250"/>
            <a:ext cx="7772400" cy="2619375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 La estrategia misionera </a:t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y</a:t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Cómo ayudar sin perjudicar </a:t>
            </a: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4800" smtClean="0">
                <a:solidFill>
                  <a:srgbClr val="00B0F0"/>
                </a:solidFill>
                <a:latin typeface="Calibri" pitchFamily="34" charset="0"/>
              </a:rPr>
            </a:b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0350" y="4935538"/>
            <a:ext cx="6400800" cy="312737"/>
          </a:xfrm>
        </p:spPr>
        <p:txBody>
          <a:bodyPr/>
          <a:lstStyle/>
          <a:p>
            <a:r>
              <a:rPr lang="en-US" sz="4000" b="1" i="1" smtClean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165890" name="Picture 2" descr="E:\IZI0002030_Ve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6387" y="473340"/>
            <a:ext cx="2571078" cy="291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3273425"/>
            <a:ext cx="7772400" cy="3227388"/>
          </a:xfrm>
        </p:spPr>
        <p:txBody>
          <a:bodyPr/>
          <a:lstStyle/>
          <a:p>
            <a:r>
              <a:rPr lang="es-AR" sz="4800" smtClean="0">
                <a:solidFill>
                  <a:srgbClr val="00B0F0"/>
                </a:solidFill>
                <a:latin typeface="Calibri" pitchFamily="34" charset="0"/>
              </a:rPr>
              <a:t>La base bíblica de las misiones </a:t>
            </a:r>
            <a:r>
              <a:rPr lang="en-US" b="1" smtClean="0">
                <a:solidFill>
                  <a:srgbClr val="FFFF00"/>
                </a:solidFill>
              </a:rPr>
              <a:t/>
            </a:r>
            <a:br>
              <a:rPr lang="en-US" b="1" smtClean="0">
                <a:solidFill>
                  <a:srgbClr val="FFFF00"/>
                </a:solidFill>
              </a:rPr>
            </a:b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en-US" sz="7200" smtClean="0">
                <a:solidFill>
                  <a:schemeClr val="bg1"/>
                </a:solidFill>
                <a:latin typeface="Calibri" pitchFamily="34" charset="0"/>
              </a:rPr>
              <a:t>La gloria de Dios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4" name="Picture 3" descr="IMP9020103_Veer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902187" y="755845"/>
            <a:ext cx="5436297" cy="268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076325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¿Qué es un movimiento de plantación de iglesias?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2749550"/>
            <a:ext cx="7772400" cy="3917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Es el aumento vertiginoso y por multiplicación exponencial de iglesias autóctonas que plantan nuevas iglesias en una etnia o un segmento de la población. </a:t>
            </a:r>
          </a:p>
        </p:txBody>
      </p:sp>
      <p:sp>
        <p:nvSpPr>
          <p:cNvPr id="19661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7000" y="5280025"/>
            <a:ext cx="703263" cy="547688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_tradnl"/>
          </a:p>
        </p:txBody>
      </p:sp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7575550" y="5903913"/>
            <a:ext cx="1028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Como una ola poderosa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7" name="LikeAMightyWave.mpg">
            <a:hlinkClick r:id="" action="ppaction://media"/>
          </p:cNvPr>
          <p:cNvPicPr/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292225" y="966788"/>
            <a:ext cx="6473825" cy="4856162"/>
          </a:xfrm>
        </p:spPr>
      </p:pic>
      <p:pic>
        <p:nvPicPr>
          <p:cNvPr id="3" name="Comounaolapoderosa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320800" y="977900"/>
            <a:ext cx="6451600" cy="4851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558" fill="hold"/>
                                        <p:tgtEl>
                                          <p:spTgt spid="696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96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65138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rgbClr val="00B0F0"/>
                </a:solidFill>
                <a:latin typeface="Calibri" pitchFamily="34" charset="0"/>
              </a:rPr>
              <a:t>10 elementos de un movimiento de plantación de iglesias 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2540000"/>
            <a:ext cx="4097337" cy="4114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Oración ferviente</a:t>
            </a:r>
            <a:endParaRPr lang="en-US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Siembra abundante del evangelio</a:t>
            </a:r>
            <a:endParaRPr lang="en-US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Plantación intencional  de iglesias </a:t>
            </a:r>
            <a:endParaRPr lang="en-US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La autoridad de la Palabra de Dios</a:t>
            </a:r>
            <a:r>
              <a:rPr lang="en-US" sz="2600" smtClean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endParaRPr lang="en-US" sz="26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49825" y="2497138"/>
            <a:ext cx="4495800" cy="4114800"/>
          </a:xfrm>
        </p:spPr>
        <p:txBody>
          <a:bodyPr/>
          <a:lstStyle/>
          <a:p>
            <a:pPr marL="514350" indent="-514350">
              <a:buFontTx/>
              <a:buAutoNum type="arabicPeriod" startAt="5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Líderes locales</a:t>
            </a:r>
            <a:endParaRPr lang="pl-PL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5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Líderes laicos</a:t>
            </a:r>
            <a:endParaRPr lang="pl-PL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5"/>
            </a:pPr>
            <a:r>
              <a:rPr lang="pl-PL" sz="2600" smtClean="0">
                <a:solidFill>
                  <a:schemeClr val="bg1"/>
                </a:solidFill>
                <a:latin typeface="Calibri" pitchFamily="34" charset="0"/>
              </a:rPr>
              <a:t>Iglesias </a:t>
            </a:r>
            <a:r>
              <a:rPr lang="en-US" sz="2600" smtClean="0">
                <a:solidFill>
                  <a:schemeClr val="bg1"/>
                </a:solidFill>
                <a:latin typeface="Calibri" pitchFamily="34" charset="0"/>
              </a:rPr>
              <a:t>en casas</a:t>
            </a:r>
            <a:endParaRPr lang="pl-PL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5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Iglesias que siembran iglesias</a:t>
            </a:r>
            <a:endParaRPr lang="pl-PL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5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Multiplicación rápida </a:t>
            </a:r>
            <a:endParaRPr lang="pl-PL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5"/>
            </a:pPr>
            <a:r>
              <a:rPr lang="es-VE" sz="2600" smtClean="0">
                <a:solidFill>
                  <a:schemeClr val="bg1"/>
                </a:solidFill>
                <a:latin typeface="Calibri" pitchFamily="34" charset="0"/>
              </a:rPr>
              <a:t>Iglesias saludables </a:t>
            </a:r>
            <a:endParaRPr lang="en-US" sz="260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Tx/>
              <a:buNone/>
            </a:pPr>
            <a:r>
              <a:rPr lang="en-US" sz="260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5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5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  <p:bldP spid="505860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485775"/>
            <a:ext cx="7772400" cy="676275"/>
          </a:xfrm>
        </p:spPr>
        <p:txBody>
          <a:bodyPr lIns="90488" tIns="44450" rIns="90488" bIns="44450" anchor="b"/>
          <a:lstStyle/>
          <a:p>
            <a:r>
              <a:rPr lang="en-US" sz="5000" smtClean="0">
                <a:solidFill>
                  <a:srgbClr val="00B0F0"/>
                </a:solidFill>
                <a:latin typeface="Calibri" pitchFamily="34" charset="0"/>
              </a:rPr>
              <a:t>Dos tipos de iglesias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609725"/>
            <a:ext cx="4584700" cy="5761038"/>
          </a:xfrm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s-VE" sz="4400" smtClean="0">
                <a:solidFill>
                  <a:srgbClr val="99CCFF"/>
                </a:solidFill>
                <a:latin typeface="Calibri" pitchFamily="34" charset="0"/>
              </a:rPr>
              <a:t>La iglesia “</a:t>
            </a:r>
            <a:r>
              <a:rPr lang="es-VE" sz="4400" b="1" smtClean="0">
                <a:solidFill>
                  <a:srgbClr val="99CCFF"/>
                </a:solidFill>
                <a:latin typeface="Calibri" pitchFamily="34" charset="0"/>
              </a:rPr>
              <a:t>mula</a:t>
            </a:r>
            <a:r>
              <a:rPr lang="es-VE" sz="4400" smtClean="0">
                <a:solidFill>
                  <a:srgbClr val="99CCFF"/>
                </a:solidFill>
                <a:latin typeface="Calibri" pitchFamily="34" charset="0"/>
              </a:rPr>
              <a:t>”</a:t>
            </a:r>
          </a:p>
          <a:p>
            <a:endParaRPr lang="es-VE" sz="2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Las mulas son estériles. No pueden reproducirse. </a:t>
            </a:r>
          </a:p>
          <a:p>
            <a:endParaRPr lang="es-VE" sz="14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La iglesia mula se enfoca en sí misma y no en la multiplicación.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02755" name="Group 8"/>
          <p:cNvGrpSpPr>
            <a:grpSpLocks/>
          </p:cNvGrpSpPr>
          <p:nvPr/>
        </p:nvGrpSpPr>
        <p:grpSpPr bwMode="auto">
          <a:xfrm>
            <a:off x="5499100" y="2530475"/>
            <a:ext cx="3232150" cy="2743200"/>
            <a:chOff x="5454390" y="2441618"/>
            <a:chExt cx="3411213" cy="2856891"/>
          </a:xfrm>
        </p:grpSpPr>
        <p:pic>
          <p:nvPicPr>
            <p:cNvPr id="6" name="Picture 5" descr="CRI0030345_Veer.JPG"/>
            <p:cNvPicPr>
              <a:picLocks noChangeAspect="1"/>
            </p:cNvPicPr>
            <p:nvPr/>
          </p:nvPicPr>
          <p:blipFill>
            <a:blip r:embed="rId3" cstate="email">
              <a:lum contrast="40000"/>
            </a:blip>
            <a:stretch>
              <a:fillRect/>
            </a:stretch>
          </p:blipFill>
          <p:spPr>
            <a:xfrm>
              <a:off x="5454390" y="2441618"/>
              <a:ext cx="3411213" cy="28568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2757" name="Rounded Rectangle 7"/>
            <p:cNvSpPr>
              <a:spLocks noChangeArrowheads="1"/>
            </p:cNvSpPr>
            <p:nvPr/>
          </p:nvSpPr>
          <p:spPr bwMode="auto">
            <a:xfrm>
              <a:off x="7177414" y="3782860"/>
              <a:ext cx="363254" cy="3382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uiExpand="1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>
          <a:xfrm>
            <a:off x="-917575" y="1449388"/>
            <a:ext cx="7772400" cy="1143000"/>
          </a:xfrm>
        </p:spPr>
        <p:txBody>
          <a:bodyPr lIns="90488" tIns="44450" rIns="90488" bIns="44450" anchor="b"/>
          <a:lstStyle/>
          <a:p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La iglesia “</a:t>
            </a:r>
            <a:r>
              <a:rPr lang="es-VE" b="1" smtClean="0">
                <a:solidFill>
                  <a:srgbClr val="99CCFF"/>
                </a:solidFill>
                <a:latin typeface="Calibri" pitchFamily="34" charset="0"/>
              </a:rPr>
              <a:t>caballo</a:t>
            </a:r>
            <a:r>
              <a:rPr lang="es-VE" smtClean="0">
                <a:solidFill>
                  <a:srgbClr val="99CCFF"/>
                </a:solidFill>
                <a:latin typeface="Calibri" pitchFamily="34" charset="0"/>
              </a:rPr>
              <a:t>”</a:t>
            </a:r>
            <a:endParaRPr lang="en-US" smtClean="0">
              <a:solidFill>
                <a:srgbClr val="99CCFF"/>
              </a:solidFill>
              <a:latin typeface="Calibri" pitchFamily="34" charset="0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3124200"/>
            <a:ext cx="4872037" cy="1706563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s-VE" smtClean="0">
                <a:solidFill>
                  <a:schemeClr val="bg1"/>
                </a:solidFill>
                <a:latin typeface="Calibri" pitchFamily="34" charset="0"/>
              </a:rPr>
              <a:t>Produce iglesias de rápida multiplicación por muchas generaciones. </a:t>
            </a:r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CRI0030327_Veer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5695406" y="1866412"/>
            <a:ext cx="3082834" cy="301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06438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¿Cuáles son los elementos esenciales de una iglesia?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3238"/>
            <a:ext cx="4776788" cy="3022600"/>
          </a:xfrm>
        </p:spPr>
        <p:txBody>
          <a:bodyPr/>
          <a:lstStyle/>
          <a:p>
            <a:pPr algn="ctr">
              <a:buFontTx/>
              <a:buNone/>
            </a:pPr>
            <a:endParaRPr lang="es-VE" sz="36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s-VE" sz="4000" smtClean="0">
                <a:solidFill>
                  <a:schemeClr val="bg1"/>
                </a:solidFill>
                <a:latin typeface="Calibri" pitchFamily="34" charset="0"/>
              </a:rPr>
              <a:t>Discusión en grupos</a:t>
            </a:r>
            <a:endParaRPr lang="en-US" sz="40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SI0017649_Veer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5275780" y="2623152"/>
            <a:ext cx="3194138" cy="31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2700"/>
            <a:ext cx="7861300" cy="963613"/>
          </a:xfrm>
        </p:spPr>
        <p:txBody>
          <a:bodyPr lIns="90488" tIns="44450" rIns="90488" bIns="44450" anchor="b"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¿Qué debemos hacer?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08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3714750"/>
            <a:ext cx="8693150" cy="4295775"/>
          </a:xfrm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    El rol del equipo es animar, capacitar y colaborar con los obreros que ya están en el campo.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    Piense en lo que 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se </a:t>
            </a: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debe hacer estrat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gicamente en vez de lo que usted puede hacer personalmente. </a:t>
            </a:r>
          </a:p>
        </p:txBody>
      </p:sp>
      <p:pic>
        <p:nvPicPr>
          <p:cNvPr id="4" name="Picture 3" descr="UCP0017988_Veer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3632548" y="1203474"/>
            <a:ext cx="2279737" cy="2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8350"/>
          </a:xfrm>
        </p:spPr>
        <p:txBody>
          <a:bodyPr lIns="90488" tIns="44450" rIns="90488" bIns="44450" anchor="b"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Su contribución a la obra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914525"/>
            <a:ext cx="8577262" cy="4279900"/>
          </a:xfrm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s-CO" sz="3000" smtClean="0">
                <a:solidFill>
                  <a:schemeClr val="bg1"/>
                </a:solidFill>
                <a:latin typeface="Calibri" pitchFamily="34" charset="0"/>
              </a:rPr>
              <a:t>Su participación puede tener gran impacto cuando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pl-PL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moviliza oración para la etnia y su equipo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colabora con la estrategia del misionero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000" smtClean="0">
                <a:solidFill>
                  <a:schemeClr val="bg1"/>
                </a:solidFill>
                <a:latin typeface="Calibri" pitchFamily="34" charset="0"/>
              </a:rPr>
              <a:t>capacita a otros para el ministerio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evita enredos o acciones que estorban la propagación del evangelio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1158875"/>
            <a:ext cx="7772400" cy="466725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latin typeface="Calibri" pitchFamily="34" charset="0"/>
              </a:rPr>
              <a:t>“No es el mensaje del evangelio, sino el mensajero que crea la barrera más grande para la aceptación del evangelio.” </a:t>
            </a: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mtClean="0">
                <a:solidFill>
                  <a:srgbClr val="99CCFF"/>
                </a:solidFill>
                <a:latin typeface="Calibri" pitchFamily="34" charset="0"/>
              </a:rPr>
              <a:t>-</a:t>
            </a:r>
            <a:r>
              <a:rPr lang="en-US" sz="3600" smtClean="0">
                <a:solidFill>
                  <a:srgbClr val="99CCFF"/>
                </a:solidFill>
                <a:latin typeface="Calibri" pitchFamily="34" charset="0"/>
              </a:rPr>
              <a:t>Eugene Nida</a:t>
            </a:r>
            <a:endParaRPr lang="en-US" sz="3600" i="1" smtClean="0">
              <a:solidFill>
                <a:srgbClr val="99CC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38175"/>
            <a:ext cx="7389813" cy="777875"/>
          </a:xfrm>
        </p:spPr>
        <p:txBody>
          <a:bodyPr/>
          <a:lstStyle/>
          <a:p>
            <a:r>
              <a:rPr lang="en-US" sz="4800" smtClean="0">
                <a:solidFill>
                  <a:srgbClr val="00B0F0"/>
                </a:solidFill>
                <a:latin typeface="Calibri" pitchFamily="34" charset="0"/>
              </a:rPr>
              <a:t>El paternalismo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41550"/>
            <a:ext cx="7604125" cy="4471988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No debemos permitir que nuestra emoción nos lleve a tomar el rol de padre en una situación. </a:t>
            </a:r>
          </a:p>
          <a:p>
            <a:pPr algn="l">
              <a:buFontTx/>
              <a:buChar char="•"/>
            </a:pPr>
            <a:endParaRPr lang="es-ES" sz="2800" smtClean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FontTx/>
              <a:buChar char="•"/>
            </a:pPr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El obrero o la iglesia local puede desarrollar una mentalidad de deficiencia, siempre buscando la ayuda externa en vez de confiar en la provisión de Dios.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pl-PL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8"/>
            <a:ext cx="777240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Búsqueda de pasajes bíblicos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450975"/>
            <a:ext cx="7772400" cy="51323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i="1" dirty="0" err="1" smtClean="0">
                <a:solidFill>
                  <a:schemeClr val="bg1"/>
                </a:solidFill>
                <a:latin typeface="Calibri" pitchFamily="34" charset="0"/>
              </a:rPr>
              <a:t>Génesis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 12:1-3: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El propósito de Dios</a:t>
            </a:r>
            <a:endParaRPr lang="en-US" sz="2800" dirty="0" smtClean="0">
              <a:solidFill>
                <a:srgbClr val="99CC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Lucas 24:45-47: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¿P</a:t>
            </a:r>
            <a:r>
              <a:rPr lang="pl-PL" sz="2800" cap="small" dirty="0" smtClean="0">
                <a:solidFill>
                  <a:srgbClr val="99CCFF"/>
                </a:solidFill>
                <a:latin typeface="Calibri" pitchFamily="34" charset="0"/>
              </a:rPr>
              <a:t>or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 qué vino Jesús?</a:t>
            </a:r>
            <a:endParaRPr lang="en-US" sz="2800" dirty="0" smtClean="0">
              <a:solidFill>
                <a:srgbClr val="99CC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Mateo 28:18-20: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El plan de Dios: ¿Cómo Dios llevará a cabo su propósito?</a:t>
            </a:r>
            <a:endParaRPr lang="en-US" sz="2800" dirty="0" smtClean="0">
              <a:solidFill>
                <a:srgbClr val="99CC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i="1" dirty="0" smtClean="0">
                <a:solidFill>
                  <a:schemeClr val="bg1"/>
                </a:solidFill>
                <a:latin typeface="Calibri" pitchFamily="34" charset="0"/>
              </a:rPr>
              <a:t>Apocalipsis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 7:9-10: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El propósito </a:t>
            </a:r>
            <a:r>
              <a:rPr lang="es-VE" sz="2800" cap="small" dirty="0" smtClean="0">
                <a:solidFill>
                  <a:srgbClr val="99CCFF"/>
                </a:solidFill>
                <a:latin typeface="Calibri" pitchFamily="34" charset="0"/>
              </a:rPr>
              <a:t>principal</a:t>
            </a:r>
            <a:r>
              <a:rPr lang="es-AR" sz="2800" cap="small" dirty="0" smtClean="0">
                <a:solidFill>
                  <a:srgbClr val="99CCFF"/>
                </a:solidFill>
                <a:latin typeface="Calibri" pitchFamily="34" charset="0"/>
              </a:rPr>
              <a:t> de Dios: La gloria de Dios</a:t>
            </a:r>
            <a:endParaRPr lang="en-US" sz="2800" dirty="0" smtClean="0">
              <a:solidFill>
                <a:srgbClr val="99CC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488" y="2417763"/>
            <a:ext cx="7772400" cy="1798637"/>
          </a:xfrm>
        </p:spPr>
        <p:txBody>
          <a:bodyPr/>
          <a:lstStyle/>
          <a:p>
            <a:r>
              <a:rPr lang="es-VE" sz="6000" smtClean="0">
                <a:solidFill>
                  <a:srgbClr val="00B0F0"/>
                </a:solidFill>
                <a:latin typeface="Calibri" pitchFamily="34" charset="0"/>
              </a:rPr>
              <a:t>Dramatización</a:t>
            </a:r>
            <a:r>
              <a:rPr lang="es-VE" i="1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s-VE" i="1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i="1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s-VE" i="1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i="1" smtClean="0">
                <a:solidFill>
                  <a:schemeClr val="bg1"/>
                </a:solidFill>
                <a:latin typeface="Calibri" pitchFamily="34" charset="0"/>
              </a:rPr>
              <a:t>Aquí para ayudar</a:t>
            </a:r>
            <a:endParaRPr lang="en-US" i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Discusión de la dramatización </a:t>
            </a:r>
            <a:r>
              <a:rPr lang="en-US" smtClean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mtClean="0">
                <a:solidFill>
                  <a:srgbClr val="00B0F0"/>
                </a:solidFill>
                <a:latin typeface="Calibri" pitchFamily="34" charset="0"/>
              </a:rPr>
            </a:b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30375"/>
            <a:ext cx="7980363" cy="4827588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¿Qué pasa cuando identificamos necesidades sin consultar a las personas que queremos ayudar?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¿Cómo se sentiría si un equipo misionero como éste viniera a su iglesia? 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¿Cómo pueden los equipos de corto plazo ayudar de manera de no convertir a la iglesia local y los creyentes dependientes de los extranjeros?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649288"/>
            <a:ext cx="7772400" cy="877887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Los recursos materiales 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11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013" y="2408238"/>
            <a:ext cx="8208962" cy="4449762"/>
          </a:xfrm>
        </p:spPr>
        <p:txBody>
          <a:bodyPr/>
          <a:lstStyle/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A menudo, al observar un problema, creemos que puede resolverse fácilmente con recursos materiales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Debemos guiarnos por “el principio de lo que es reproducible”.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3055938"/>
            <a:ext cx="8440737" cy="4922837"/>
          </a:xfrm>
        </p:spPr>
        <p:txBody>
          <a:bodyPr/>
          <a:lstStyle/>
          <a:p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rea</a:t>
            </a:r>
            <a:r>
              <a:rPr lang="pl-PL" sz="3000" smtClean="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 celos y divisiones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causar que el extranjero sea visto                  únicamente como una fuente de recursos.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crear una dependencia del dinero en vez de Dios. </a:t>
            </a: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estorbar el crecimiento espiritual de los creyentes y la obra.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title"/>
          </p:nvPr>
        </p:nvSpPr>
        <p:spPr>
          <a:xfrm>
            <a:off x="769938" y="866775"/>
            <a:ext cx="7772400" cy="939800"/>
          </a:xfrm>
        </p:spPr>
        <p:txBody>
          <a:bodyPr/>
          <a:lstStyle/>
          <a:p>
            <a:pPr algn="l"/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La infusión </a:t>
            </a:r>
            <a:br>
              <a:rPr lang="es-VE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de dólares puede: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" name="Picture 4" descr="SIP2012530_Ve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65346" y="409172"/>
            <a:ext cx="2191023" cy="268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93700"/>
            <a:ext cx="8388350" cy="1143000"/>
          </a:xfrm>
        </p:spPr>
        <p:txBody>
          <a:bodyPr/>
          <a:lstStyle/>
          <a:p>
            <a:r>
              <a:rPr lang="es-VE" smtClean="0">
                <a:solidFill>
                  <a:srgbClr val="00B0F0"/>
                </a:solidFill>
                <a:latin typeface="Calibri" pitchFamily="34" charset="0"/>
              </a:rPr>
              <a:t>Maneras apropiadas de ayudar</a:t>
            </a:r>
            <a:endParaRPr lang="en-US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809750"/>
            <a:ext cx="7772400" cy="4608513"/>
          </a:xfrm>
        </p:spPr>
        <p:txBody>
          <a:bodyPr/>
          <a:lstStyle/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Si desea ayudar, pregúntele al misionero cuáles son las maneras apropiadas de dar.</a:t>
            </a:r>
          </a:p>
          <a:p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Considere ofrendas a proyectos que ayudan a muchas personas en vez de regalos a individuos. </a:t>
            </a:r>
          </a:p>
          <a:p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3000" smtClean="0">
                <a:solidFill>
                  <a:schemeClr val="bg1"/>
                </a:solidFill>
                <a:latin typeface="Calibri" pitchFamily="34" charset="0"/>
              </a:rPr>
              <a:t>Dé de manera que el evangelio pueda avanzar y Jesús sea glorificado. </a:t>
            </a:r>
            <a:endParaRPr lang="en-US" sz="30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641350"/>
            <a:ext cx="8458200" cy="1143000"/>
          </a:xfrm>
        </p:spPr>
        <p:txBody>
          <a:bodyPr/>
          <a:lstStyle/>
          <a:p>
            <a:r>
              <a:rPr lang="es-AR" sz="4000" smtClean="0">
                <a:solidFill>
                  <a:srgbClr val="00B0F0"/>
                </a:solidFill>
                <a:latin typeface="Calibri" pitchFamily="34" charset="0"/>
              </a:rPr>
              <a:t>El Fondo para el Hambre Mundial de la Convención Bautista del Sur</a:t>
            </a:r>
            <a:endParaRPr lang="en-US" sz="40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789113"/>
            <a:ext cx="7988300" cy="4114800"/>
          </a:xfrm>
        </p:spPr>
        <p:txBody>
          <a:bodyPr/>
          <a:lstStyle/>
          <a:p>
            <a:endParaRPr lang="pl-PL" sz="2800" u="sng" smtClean="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imb.org/worldhunger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	baptistglobalresponse.com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El 100 por ciento de sus donaciones son utilizadas para ayudar a los necesitados.</a:t>
            </a:r>
          </a:p>
          <a:p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Averigüe si hay proyectos en la zona de su viaje.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775" y="4679950"/>
            <a:ext cx="7772400" cy="1470025"/>
          </a:xfrm>
        </p:spPr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La evangelización en otras culturas 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" name="Picture 2" descr="Canary1_2008197MNJ3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96990" y="969085"/>
            <a:ext cx="362532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027113"/>
          </a:xfrm>
        </p:spPr>
        <p:txBody>
          <a:bodyPr/>
          <a:lstStyle/>
          <a:p>
            <a:r>
              <a:rPr lang="es-VE" sz="4800" smtClean="0">
                <a:solidFill>
                  <a:srgbClr val="00B0F0"/>
                </a:solidFill>
                <a:latin typeface="Calibri" pitchFamily="34" charset="0"/>
              </a:rPr>
              <a:t>El hombre de paz</a:t>
            </a:r>
            <a:endParaRPr lang="en-US" sz="480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825625"/>
            <a:ext cx="7772400" cy="5064125"/>
          </a:xfrm>
        </p:spPr>
        <p:txBody>
          <a:bodyPr/>
          <a:lstStyle/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El Espíritu de Dios está trabajando en la vida de personas por todo el mundo.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s-ES" sz="2800" b="1" smtClean="0">
                <a:solidFill>
                  <a:schemeClr val="bg1"/>
                </a:solidFill>
                <a:latin typeface="Calibri" pitchFamily="34" charset="0"/>
              </a:rPr>
              <a:t>hombre de paz </a:t>
            </a:r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es una persona que Dios ha preparado para que reciba el evangelio cuando se lo presenta.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Dios le ha elegido para ir y contarle al mundo de Su amor.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Ore sin cesar para que el Espíritu Santo le guíe hacia aquellos con el corazón </a:t>
            </a:r>
            <a:r>
              <a:rPr lang="pl-PL" sz="2800" smtClean="0">
                <a:solidFill>
                  <a:schemeClr val="bg1"/>
                </a:solidFill>
                <a:latin typeface="Calibri" pitchFamily="34" charset="0"/>
              </a:rPr>
              <a:t>listo</a:t>
            </a:r>
            <a:r>
              <a:rPr lang="es-VE" sz="280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8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826500" cy="114300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  <a:latin typeface="Calibri" pitchFamily="34" charset="0"/>
              </a:rPr>
              <a:t>Trabajo en grupos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430463"/>
            <a:ext cx="8291513" cy="48561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VE" sz="3600" b="1" i="1" smtClean="0">
                <a:solidFill>
                  <a:schemeClr val="bg1"/>
                </a:solidFill>
                <a:latin typeface="Calibri" pitchFamily="34" charset="0"/>
              </a:rPr>
              <a:t>Lucas 10:1-12:  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La misión de los setenta</a:t>
            </a:r>
            <a:endParaRPr lang="es-VE" sz="3600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VE" sz="3600" b="1" i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VE" sz="3600" b="1" i="1" smtClean="0">
                <a:solidFill>
                  <a:schemeClr val="bg1"/>
                </a:solidFill>
                <a:latin typeface="Calibri" pitchFamily="34" charset="0"/>
              </a:rPr>
              <a:t>Hechos 8:26-40</a:t>
            </a:r>
            <a:r>
              <a:rPr lang="en-US" sz="3600" b="1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Felipe y el et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í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</a:rPr>
              <a:t>ope </a:t>
            </a:r>
            <a:endParaRPr lang="es-VE" sz="36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VE" sz="3600" b="1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VE" sz="3600" b="1" i="1" smtClean="0">
                <a:solidFill>
                  <a:schemeClr val="bg1"/>
                </a:solidFill>
                <a:latin typeface="Calibri" pitchFamily="34" charset="0"/>
              </a:rPr>
              <a:t>Juan 4:4-30</a:t>
            </a:r>
            <a:r>
              <a:rPr lang="en-US" sz="3600" b="1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VE" sz="3600" smtClean="0">
                <a:solidFill>
                  <a:schemeClr val="bg1"/>
                </a:solidFill>
                <a:latin typeface="Calibri" pitchFamily="34" charset="0"/>
              </a:rPr>
              <a:t>La mujer samaritana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b="1" smtClean="0">
                <a:solidFill>
                  <a:schemeClr val="bg1"/>
                </a:solidFill>
                <a:latin typeface="Calibri" pitchFamily="34" charset="0"/>
              </a:rPr>
            </a:br>
            <a:endParaRPr lang="pl-PL" b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23225</TotalTime>
  <Words>2825</Words>
  <Application>Microsoft Macintosh PowerPoint</Application>
  <PresentationFormat>On-screen Show (4:3)</PresentationFormat>
  <Paragraphs>586</Paragraphs>
  <Slides>102</Slides>
  <Notes>101</Notes>
  <HiddenSlides>0</HiddenSlides>
  <MMClips>8</MMClips>
  <ScaleCrop>false</ScaleCrop>
  <HeadingPairs>
    <vt:vector size="6" baseType="variant">
      <vt:variant>
        <vt:lpstr>Design Template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Default Design</vt:lpstr>
      <vt:lpstr>1_Default Design</vt:lpstr>
      <vt:lpstr>2_Default Design</vt:lpstr>
      <vt:lpstr>3_Default Design</vt:lpstr>
      <vt:lpstr>4_Default Design</vt:lpstr>
      <vt:lpstr>Clip</vt:lpstr>
      <vt:lpstr>Excel.Sheet.8</vt:lpstr>
      <vt:lpstr>Chart</vt:lpstr>
      <vt:lpstr>Visión transcultural</vt:lpstr>
      <vt:lpstr>Slide 2</vt:lpstr>
      <vt:lpstr>Lucas 10:8</vt:lpstr>
      <vt:lpstr>Instrucciones</vt:lpstr>
      <vt:lpstr>Al terminar la comida</vt:lpstr>
      <vt:lpstr>Sea una visita positiva</vt:lpstr>
      <vt:lpstr>Slide 7</vt:lpstr>
      <vt:lpstr>La base bíblica de las misiones   La gloria de Dios</vt:lpstr>
      <vt:lpstr>Búsqueda de pasajes bíblicos</vt:lpstr>
      <vt:lpstr>La brecha </vt:lpstr>
      <vt:lpstr>Slide 11</vt:lpstr>
      <vt:lpstr>Slide 12</vt:lpstr>
      <vt:lpstr>El desafío de las etnias</vt:lpstr>
      <vt:lpstr>¿Qué es una etnia?</vt:lpstr>
      <vt:lpstr>Slide 15</vt:lpstr>
      <vt:lpstr>El desafío de las etnias</vt:lpstr>
      <vt:lpstr> Religiones de las etnias no alcanzadas </vt:lpstr>
      <vt:lpstr>Slide 18</vt:lpstr>
      <vt:lpstr>¿Cómo responderemos?</vt:lpstr>
      <vt:lpstr>Slide 20</vt:lpstr>
      <vt:lpstr>La participación estratégica de la iglesia local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¿Qué podemos hacer? </vt:lpstr>
      <vt:lpstr>“Cueste lo que cueste” </vt:lpstr>
      <vt:lpstr>Slide 31</vt:lpstr>
      <vt:lpstr>Slide 32</vt:lpstr>
      <vt:lpstr>Slide 33</vt:lpstr>
      <vt:lpstr>Cosmovisión  Nuestra manera de ver el mundo </vt:lpstr>
      <vt:lpstr>¿Qué es la cosmovisión?</vt:lpstr>
      <vt:lpstr>Dinámica  </vt:lpstr>
      <vt:lpstr>Las capas de una cultura  </vt:lpstr>
      <vt:lpstr>Slide 38</vt:lpstr>
      <vt:lpstr>Slide 39</vt:lpstr>
      <vt:lpstr>Ejemplo: La cosmovisión anglo</vt:lpstr>
      <vt:lpstr>Ejemplo: La cosmovisión latina</vt:lpstr>
      <vt:lpstr>Tipos de comportamiento</vt:lpstr>
      <vt:lpstr>Comportamiento ¿Cultural, universal, o personal?</vt:lpstr>
      <vt:lpstr>Barreras y puentes</vt:lpstr>
      <vt:lpstr>Slide 45</vt:lpstr>
      <vt:lpstr>Slide 46</vt:lpstr>
      <vt:lpstr>Slide 47</vt:lpstr>
      <vt:lpstr>  </vt:lpstr>
      <vt:lpstr>Slide 49</vt:lpstr>
      <vt:lpstr>Choque transcultural</vt:lpstr>
      <vt:lpstr>En viajes misioneros </vt:lpstr>
      <vt:lpstr>Cuatro etapas del choque cultural</vt:lpstr>
      <vt:lpstr>Slide 53</vt:lpstr>
      <vt:lpstr>Slide 54</vt:lpstr>
      <vt:lpstr>Etapa 3 es la subida lenta del valle:</vt:lpstr>
      <vt:lpstr>Etapa 4 es la aculturación:</vt:lpstr>
      <vt:lpstr>Slide 57</vt:lpstr>
      <vt:lpstr>Cosas para recordar sobre el choque transcultural </vt:lpstr>
      <vt:lpstr>Slide 59</vt:lpstr>
      <vt:lpstr>Prepárese para la experiencia transcultural</vt:lpstr>
      <vt:lpstr>Slide 61</vt:lpstr>
      <vt:lpstr>Simulacro  </vt:lpstr>
      <vt:lpstr>Slide 63</vt:lpstr>
      <vt:lpstr>Investigue</vt:lpstr>
      <vt:lpstr>Fuentes electrónicas</vt:lpstr>
      <vt:lpstr>Vaya con mucha oración</vt:lpstr>
      <vt:lpstr>Slide 67</vt:lpstr>
      <vt:lpstr>Las necesidades humanas a  nivel global</vt:lpstr>
      <vt:lpstr>Hambre y sed </vt:lpstr>
      <vt:lpstr>Si nuestro mundo tuviese solo 100 personas </vt:lpstr>
      <vt:lpstr>Nuestra etnicidad</vt:lpstr>
      <vt:lpstr>Quiénes somos </vt:lpstr>
      <vt:lpstr>Los recursos económicos</vt:lpstr>
      <vt:lpstr>Slide 74</vt:lpstr>
      <vt:lpstr>Slide 75</vt:lpstr>
      <vt:lpstr>Dinámica de comida Instrucciones </vt:lpstr>
      <vt:lpstr>Oración</vt:lpstr>
      <vt:lpstr>Slide 78</vt:lpstr>
      <vt:lpstr>   La estrategia misionera  y Cómo ayudar sin perjudicar    </vt:lpstr>
      <vt:lpstr>¿Qué es un movimiento de plantación de iglesias?</vt:lpstr>
      <vt:lpstr>Slide 81</vt:lpstr>
      <vt:lpstr>10 elementos de un movimiento de plantación de iglesias </vt:lpstr>
      <vt:lpstr>Dos tipos de iglesias</vt:lpstr>
      <vt:lpstr>La iglesia “caballo”</vt:lpstr>
      <vt:lpstr>¿Cuáles son los elementos esenciales de una iglesia?</vt:lpstr>
      <vt:lpstr>¿Qué debemos hacer?</vt:lpstr>
      <vt:lpstr>Su contribución a la obra</vt:lpstr>
      <vt:lpstr>“No es el mensaje del evangelio, sino el mensajero que crea la barrera más grande para la aceptación del evangelio.”   -Eugene Nida</vt:lpstr>
      <vt:lpstr>El paternalismo</vt:lpstr>
      <vt:lpstr>Dramatización  Aquí para ayudar</vt:lpstr>
      <vt:lpstr>Discusión de la dramatización  </vt:lpstr>
      <vt:lpstr>Los recursos materiales </vt:lpstr>
      <vt:lpstr>La infusión  de dólares puede:</vt:lpstr>
      <vt:lpstr>Maneras apropiadas de ayudar</vt:lpstr>
      <vt:lpstr>El Fondo para el Hambre Mundial de la Convención Bautista del Sur</vt:lpstr>
      <vt:lpstr>Slide 96</vt:lpstr>
      <vt:lpstr>La evangelización en otras culturas </vt:lpstr>
      <vt:lpstr>El hombre de paz</vt:lpstr>
      <vt:lpstr>Trabajo en grupos</vt:lpstr>
      <vt:lpstr>Conclusiones</vt:lpstr>
      <vt:lpstr>Prepare su testimonio</vt:lpstr>
      <vt:lpstr>Su historia </vt:lpstr>
    </vt:vector>
  </TitlesOfParts>
  <Company>IMB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Analysis Project</dc:title>
  <dc:creator>J. Scott Holste</dc:creator>
  <cp:lastModifiedBy>HECTOR ALVAREZ</cp:lastModifiedBy>
  <cp:revision>1625</cp:revision>
  <cp:lastPrinted>2001-05-08T14:27:20Z</cp:lastPrinted>
  <dcterms:created xsi:type="dcterms:W3CDTF">2010-01-18T14:08:11Z</dcterms:created>
  <dcterms:modified xsi:type="dcterms:W3CDTF">2010-01-18T14:14:49Z</dcterms:modified>
</cp:coreProperties>
</file>