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5"/>
  </p:notesMasterIdLst>
  <p:sldIdLst>
    <p:sldId id="626" r:id="rId5"/>
    <p:sldId id="678" r:id="rId6"/>
    <p:sldId id="688" r:id="rId7"/>
    <p:sldId id="689" r:id="rId8"/>
    <p:sldId id="682" r:id="rId9"/>
    <p:sldId id="656" r:id="rId10"/>
    <p:sldId id="684" r:id="rId11"/>
    <p:sldId id="685" r:id="rId12"/>
    <p:sldId id="692" r:id="rId13"/>
    <p:sldId id="686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C2E7"/>
    <a:srgbClr val="FFFFFF"/>
    <a:srgbClr val="1D4F91"/>
    <a:srgbClr val="7A9A01"/>
    <a:srgbClr val="4A77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704"/>
    <p:restoredTop sz="86295"/>
  </p:normalViewPr>
  <p:slideViewPr>
    <p:cSldViewPr snapToGrid="0">
      <p:cViewPr varScale="1">
        <p:scale>
          <a:sx n="93" d="100"/>
          <a:sy n="93" d="100"/>
        </p:scale>
        <p:origin x="224" y="3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924C4-8C06-5E43-B20A-1361D59A8399}" type="datetimeFigureOut">
              <a:rPr lang="en-US" smtClean="0"/>
              <a:t>8/23/21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8D1D6-8898-A143-93CE-38A8A7EE24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1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8D1D6-8898-A143-93CE-38A8A7EE24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99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5"/>
          <a:stretch/>
        </p:blipFill>
        <p:spPr>
          <a:xfrm>
            <a:off x="0" y="-94672"/>
            <a:ext cx="12237026" cy="6952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424" y="612255"/>
            <a:ext cx="3475263" cy="2034078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9177252" y="2826326"/>
            <a:ext cx="305977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9177252" y="2945476"/>
            <a:ext cx="3059774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9177252" y="3064626"/>
            <a:ext cx="3059774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39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839788" y="2057400"/>
            <a:ext cx="393223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305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838200" y="1332879"/>
            <a:ext cx="105156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28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41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3176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2660073" y="1659285"/>
            <a:ext cx="64174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Partnering</a:t>
            </a:r>
            <a:r>
              <a:rPr lang="en-US" sz="3200" b="1" i="0" baseline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 with churches to empower limitless missionary teams who are making disciples and multiplying churches among unreached peoples and places for the glory of God. </a:t>
            </a:r>
            <a:endParaRPr lang="en-US" sz="3200" b="1" i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2477193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014452" y="0"/>
            <a:ext cx="26323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594661" y="0"/>
            <a:ext cx="26323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53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82" b="15624"/>
          <a:stretch/>
        </p:blipFill>
        <p:spPr>
          <a:xfrm>
            <a:off x="0" y="-665018"/>
            <a:ext cx="12192000" cy="7523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6" y="2407804"/>
            <a:ext cx="3475263" cy="2034078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-16626" y="4621875"/>
            <a:ext cx="374134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-16626" y="4741025"/>
            <a:ext cx="374134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16626" y="4860175"/>
            <a:ext cx="3741345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947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7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838200" y="1332879"/>
            <a:ext cx="105156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44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 i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38200" y="1332879"/>
            <a:ext cx="105156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484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38200" y="1332879"/>
            <a:ext cx="105156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34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838200" y="1332879"/>
            <a:ext cx="105156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080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18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839788" y="2057400"/>
            <a:ext cx="393223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36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3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1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1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2.0/" TargetMode="External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husseinabdallah/" TargetMode="Externa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D80D5F4-9768-2942-82D6-23AB124EBCC3}"/>
              </a:ext>
            </a:extLst>
          </p:cNvPr>
          <p:cNvSpPr txBox="1"/>
          <p:nvPr/>
        </p:nvSpPr>
        <p:spPr>
          <a:xfrm>
            <a:off x="6954989" y="914399"/>
            <a:ext cx="518733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5BC2E7"/>
                </a:solidFill>
              </a:rPr>
              <a:t>Red de </a:t>
            </a:r>
            <a:r>
              <a:rPr lang="en-US" sz="4400" b="1" i="1" dirty="0" err="1">
                <a:solidFill>
                  <a:srgbClr val="5BC2E7"/>
                </a:solidFill>
              </a:rPr>
              <a:t>Orac</a:t>
            </a:r>
            <a:r>
              <a:rPr lang="en-US" sz="4400" b="1" i="1" dirty="0" err="1">
                <a:solidFill>
                  <a:srgbClr val="5BC2E7"/>
                </a:solidFill>
                <a:latin typeface="+mj-lt"/>
              </a:rPr>
              <a:t>ió</a:t>
            </a:r>
            <a:r>
              <a:rPr lang="en-US" sz="4400" b="1" i="1" dirty="0" err="1">
                <a:solidFill>
                  <a:srgbClr val="5BC2E7"/>
                </a:solidFill>
              </a:rPr>
              <a:t>n</a:t>
            </a:r>
            <a:r>
              <a:rPr lang="en-US" sz="4400" b="1" i="1" dirty="0">
                <a:solidFill>
                  <a:srgbClr val="5BC2E7"/>
                </a:solidFill>
              </a:rPr>
              <a:t> </a:t>
            </a:r>
          </a:p>
          <a:p>
            <a:pPr algn="ctr"/>
            <a:r>
              <a:rPr lang="en-US" sz="4400" b="1" i="1" dirty="0">
                <a:solidFill>
                  <a:srgbClr val="5BC2E7"/>
                </a:solidFill>
              </a:rPr>
              <a:t>Por los No </a:t>
            </a:r>
            <a:r>
              <a:rPr lang="en-US" sz="4400" b="1" i="1" dirty="0" err="1">
                <a:solidFill>
                  <a:srgbClr val="5BC2E7"/>
                </a:solidFill>
              </a:rPr>
              <a:t>Alcanzados</a:t>
            </a:r>
            <a:endParaRPr lang="en-US" sz="4400" b="1" i="1" dirty="0">
              <a:solidFill>
                <a:srgbClr val="5BC2E7"/>
              </a:solidFill>
            </a:endParaRPr>
          </a:p>
          <a:p>
            <a:pPr algn="ctr"/>
            <a:endParaRPr lang="en-US" sz="4400" b="1" i="1" dirty="0">
              <a:solidFill>
                <a:srgbClr val="5BC2E7"/>
              </a:solidFill>
            </a:endParaRPr>
          </a:p>
          <a:p>
            <a:pPr algn="ctr"/>
            <a:r>
              <a:rPr lang="es-ES" sz="8800" b="1" dirty="0">
                <a:solidFill>
                  <a:srgbClr val="5BC2E7"/>
                </a:solidFill>
              </a:rPr>
              <a:t>India</a:t>
            </a:r>
            <a:endParaRPr lang="en-US" sz="2800" dirty="0">
              <a:solidFill>
                <a:srgbClr val="5BC2E7"/>
              </a:solidFill>
            </a:endParaRPr>
          </a:p>
          <a:p>
            <a:pPr algn="ctr"/>
            <a:endParaRPr lang="en-US" sz="2800" b="1" dirty="0">
              <a:solidFill>
                <a:srgbClr val="5BC2E7"/>
              </a:solidFill>
            </a:endParaRPr>
          </a:p>
        </p:txBody>
      </p:sp>
      <p:pic>
        <p:nvPicPr>
          <p:cNvPr id="2052" name="Picture 4" descr="Attribution">
            <a:hlinkClick r:id="rId3"/>
            <a:extLst>
              <a:ext uri="{FF2B5EF4-FFF2-40B4-BE49-F238E27FC236}">
                <a16:creationId xmlns:a16="http://schemas.microsoft.com/office/drawing/2014/main" id="{80C66852-0492-A546-A22D-DC869DBF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19" y="-6750019"/>
            <a:ext cx="142843" cy="1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Noncommercial">
            <a:hlinkClick r:id="rId3" tooltip="Attribution-NonCommercial-NoDerivs License"/>
            <a:extLst>
              <a:ext uri="{FF2B5EF4-FFF2-40B4-BE49-F238E27FC236}">
                <a16:creationId xmlns:a16="http://schemas.microsoft.com/office/drawing/2014/main" id="{99247803-8575-8440-8E14-70C3A80F8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1" y="-6750019"/>
            <a:ext cx="142843" cy="1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 Derivative Works">
            <a:hlinkClick r:id="rId6"/>
            <a:extLst>
              <a:ext uri="{FF2B5EF4-FFF2-40B4-BE49-F238E27FC236}">
                <a16:creationId xmlns:a16="http://schemas.microsoft.com/office/drawing/2014/main" id="{8E683DF8-82E3-2E46-9A04-D785B8C18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44" y="-6750019"/>
            <a:ext cx="142843" cy="1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>
            <a:extLst>
              <a:ext uri="{FF2B5EF4-FFF2-40B4-BE49-F238E27FC236}">
                <a16:creationId xmlns:a16="http://schemas.microsoft.com/office/drawing/2014/main" id="{7D40B936-6705-BF42-87CD-66CF8AAB9B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8813" y="4632375"/>
            <a:ext cx="228549" cy="22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D76C54-817D-D444-86B0-BEA0AFA5E38E}"/>
              </a:ext>
            </a:extLst>
          </p:cNvPr>
          <p:cNvSpPr/>
          <p:nvPr/>
        </p:nvSpPr>
        <p:spPr>
          <a:xfrm>
            <a:off x="1305264" y="6389316"/>
            <a:ext cx="10818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551A8B"/>
                </a:solidFill>
                <a:latin typeface="open sans"/>
              </a:rPr>
              <a:t>Foto</a:t>
            </a:r>
            <a:r>
              <a:rPr lang="en-US" sz="1200" dirty="0">
                <a:solidFill>
                  <a:srgbClr val="551A8B"/>
                </a:solidFill>
                <a:latin typeface="open sans"/>
              </a:rPr>
              <a:t>: Wanda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59830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22D36E-97E2-D347-B5A7-5F23B162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rgbClr val="5BC2E7"/>
                </a:solidFill>
              </a:rPr>
              <a:t>Interceda</a:t>
            </a:r>
            <a:r>
              <a:rPr lang="en-US" sz="3600" dirty="0">
                <a:solidFill>
                  <a:srgbClr val="5BC2E7"/>
                </a:solidFill>
              </a:rPr>
              <a:t> por </a:t>
            </a:r>
            <a:r>
              <a:rPr lang="en-US" sz="3600" b="1" dirty="0" err="1">
                <a:solidFill>
                  <a:srgbClr val="5BC2E7"/>
                </a:solidFill>
              </a:rPr>
              <a:t>nuestra</a:t>
            </a:r>
            <a:r>
              <a:rPr lang="en-US" sz="3600" b="1" dirty="0">
                <a:solidFill>
                  <a:srgbClr val="5BC2E7"/>
                </a:solidFill>
              </a:rPr>
              <a:t> </a:t>
            </a:r>
            <a:r>
              <a:rPr lang="en-US" sz="3600" b="1" dirty="0" err="1">
                <a:solidFill>
                  <a:srgbClr val="5BC2E7"/>
                </a:solidFill>
              </a:rPr>
              <a:t>invitada</a:t>
            </a:r>
            <a:r>
              <a:rPr lang="en-US" sz="3600" b="1" dirty="0">
                <a:solidFill>
                  <a:srgbClr val="5BC2E7"/>
                </a:solidFill>
              </a:rPr>
              <a:t> y </a:t>
            </a:r>
            <a:r>
              <a:rPr lang="en-US" sz="3600" b="1" dirty="0" err="1">
                <a:solidFill>
                  <a:srgbClr val="5BC2E7"/>
                </a:solidFill>
              </a:rPr>
              <a:t>su</a:t>
            </a:r>
            <a:r>
              <a:rPr lang="en-US" sz="3600" b="1" dirty="0">
                <a:solidFill>
                  <a:srgbClr val="5BC2E7"/>
                </a:solidFill>
              </a:rPr>
              <a:t> </a:t>
            </a:r>
            <a:r>
              <a:rPr lang="en-US" sz="3600" b="1" dirty="0" err="1">
                <a:solidFill>
                  <a:srgbClr val="5BC2E7"/>
                </a:solidFill>
              </a:rPr>
              <a:t>familia</a:t>
            </a:r>
            <a:endParaRPr lang="en-US" sz="3600" b="1" dirty="0">
              <a:solidFill>
                <a:srgbClr val="5BC2E7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01F5D-97A3-BC43-9481-D51A13B74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78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Por </a:t>
            </a:r>
            <a:r>
              <a:rPr lang="en-US" dirty="0" err="1"/>
              <a:t>protección</a:t>
            </a:r>
            <a:r>
              <a:rPr lang="en-US" dirty="0"/>
              <a:t> y </a:t>
            </a:r>
            <a:r>
              <a:rPr lang="en-US" dirty="0" err="1"/>
              <a:t>salud</a:t>
            </a:r>
            <a:endParaRPr lang="en-US" dirty="0"/>
          </a:p>
          <a:p>
            <a:endParaRPr lang="en-US" dirty="0"/>
          </a:p>
          <a:p>
            <a:r>
              <a:rPr lang="en-US" dirty="0"/>
              <a:t>Para que Dios les </a:t>
            </a:r>
            <a:r>
              <a:rPr lang="en-US" dirty="0" err="1"/>
              <a:t>provea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lo que </a:t>
            </a:r>
            <a:r>
              <a:rPr lang="en-US" dirty="0" err="1"/>
              <a:t>necesitan</a:t>
            </a:r>
            <a:endParaRPr lang="en-US" dirty="0"/>
          </a:p>
          <a:p>
            <a:endParaRPr lang="en-US" dirty="0"/>
          </a:p>
          <a:p>
            <a:r>
              <a:rPr lang="en-US" dirty="0"/>
              <a:t>Para que Dios les de </a:t>
            </a:r>
            <a:r>
              <a:rPr lang="en-US" dirty="0" err="1"/>
              <a:t>sabiduría</a:t>
            </a:r>
            <a:r>
              <a:rPr lang="en-US" dirty="0"/>
              <a:t> y les </a:t>
            </a:r>
            <a:r>
              <a:rPr lang="en-US" dirty="0" err="1"/>
              <a:t>guíe</a:t>
            </a:r>
            <a:r>
              <a:rPr lang="en-US" dirty="0"/>
              <a:t> por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Espíritu</a:t>
            </a:r>
            <a:endParaRPr lang="en-US" dirty="0"/>
          </a:p>
          <a:p>
            <a:endParaRPr lang="en-US" dirty="0"/>
          </a:p>
          <a:p>
            <a:r>
              <a:rPr lang="en-US" dirty="0"/>
              <a:t>Para que </a:t>
            </a:r>
            <a:r>
              <a:rPr lang="en-US" dirty="0" err="1"/>
              <a:t>puedan</a:t>
            </a:r>
            <a:r>
              <a:rPr lang="en-US" dirty="0"/>
              <a:t> </a:t>
            </a:r>
            <a:r>
              <a:rPr lang="en-US" dirty="0" err="1"/>
              <a:t>llevar</a:t>
            </a:r>
            <a:r>
              <a:rPr lang="en-US" dirty="0"/>
              <a:t> </a:t>
            </a:r>
            <a:r>
              <a:rPr lang="en-US" dirty="0" err="1"/>
              <a:t>fruto</a:t>
            </a:r>
            <a:r>
              <a:rPr lang="en-US" dirty="0"/>
              <a:t> y el </a:t>
            </a:r>
            <a:r>
              <a:rPr lang="en-US" dirty="0" err="1"/>
              <a:t>fruto</a:t>
            </a:r>
            <a:r>
              <a:rPr lang="en-US" dirty="0"/>
              <a:t> </a:t>
            </a:r>
            <a:r>
              <a:rPr lang="en-US" dirty="0" err="1"/>
              <a:t>permanezca</a:t>
            </a:r>
            <a:endParaRPr lang="en-US" dirty="0"/>
          </a:p>
          <a:p>
            <a:endParaRPr lang="en-US" dirty="0"/>
          </a:p>
          <a:p>
            <a:r>
              <a:rPr lang="en-US" dirty="0"/>
              <a:t>Para que </a:t>
            </a:r>
            <a:r>
              <a:rPr lang="en-US" dirty="0" err="1"/>
              <a:t>puedan</a:t>
            </a:r>
            <a:r>
              <a:rPr lang="en-US" dirty="0"/>
              <a:t> </a:t>
            </a:r>
            <a:r>
              <a:rPr lang="en-US" dirty="0" err="1"/>
              <a:t>crecer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humildad</a:t>
            </a:r>
            <a:r>
              <a:rPr lang="en-US" dirty="0"/>
              <a:t>, </a:t>
            </a:r>
            <a:r>
              <a:rPr lang="en-US" dirty="0" err="1"/>
              <a:t>santidad</a:t>
            </a:r>
            <a:r>
              <a:rPr lang="en-US" dirty="0"/>
              <a:t> y </a:t>
            </a:r>
            <a:r>
              <a:rPr lang="en-US" dirty="0" err="1"/>
              <a:t>dependencia</a:t>
            </a:r>
            <a:r>
              <a:rPr lang="en-US" dirty="0"/>
              <a:t> de </a:t>
            </a:r>
            <a:r>
              <a:rPr lang="en-US" dirty="0" err="1"/>
              <a:t>nuestro</a:t>
            </a:r>
            <a:r>
              <a:rPr lang="en-US" dirty="0"/>
              <a:t> </a:t>
            </a:r>
            <a:r>
              <a:rPr lang="en-US" dirty="0" err="1"/>
              <a:t>Señor</a:t>
            </a:r>
            <a:r>
              <a:rPr lang="en-US" dirty="0"/>
              <a:t> </a:t>
            </a:r>
            <a:r>
              <a:rPr lang="en-US" dirty="0" err="1"/>
              <a:t>Jesucristo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704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5EB1-D00F-9C4A-8128-3C7918213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36" y="2313860"/>
            <a:ext cx="11430000" cy="37267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5BC2E7"/>
                </a:solidFill>
              </a:rPr>
              <a:t>”</a:t>
            </a:r>
            <a:r>
              <a:rPr lang="en-US" dirty="0" err="1">
                <a:solidFill>
                  <a:srgbClr val="5BC2E7"/>
                </a:solidFill>
              </a:rPr>
              <a:t>Decid</a:t>
            </a:r>
            <a:r>
              <a:rPr lang="en-US" dirty="0">
                <a:solidFill>
                  <a:srgbClr val="5BC2E7"/>
                </a:solidFill>
              </a:rPr>
              <a:t> a Dios: !</a:t>
            </a:r>
            <a:r>
              <a:rPr lang="en-US" dirty="0" err="1">
                <a:solidFill>
                  <a:srgbClr val="5BC2E7"/>
                </a:solidFill>
              </a:rPr>
              <a:t>Cuán</a:t>
            </a:r>
            <a:r>
              <a:rPr lang="en-US" dirty="0">
                <a:solidFill>
                  <a:srgbClr val="5BC2E7"/>
                </a:solidFill>
              </a:rPr>
              <a:t> </a:t>
            </a:r>
            <a:r>
              <a:rPr lang="en-US" dirty="0" err="1">
                <a:solidFill>
                  <a:srgbClr val="5BC2E7"/>
                </a:solidFill>
              </a:rPr>
              <a:t>asombrosas</a:t>
            </a:r>
            <a:r>
              <a:rPr lang="en-US" dirty="0">
                <a:solidFill>
                  <a:srgbClr val="5BC2E7"/>
                </a:solidFill>
              </a:rPr>
              <a:t> son </a:t>
            </a:r>
            <a:r>
              <a:rPr lang="en-US" dirty="0" err="1">
                <a:solidFill>
                  <a:srgbClr val="5BC2E7"/>
                </a:solidFill>
              </a:rPr>
              <a:t>tus</a:t>
            </a:r>
            <a:r>
              <a:rPr lang="en-US" dirty="0">
                <a:solidFill>
                  <a:srgbClr val="5BC2E7"/>
                </a:solidFill>
              </a:rPr>
              <a:t> </a:t>
            </a:r>
            <a:r>
              <a:rPr lang="en-US" dirty="0" err="1">
                <a:solidFill>
                  <a:srgbClr val="5BC2E7"/>
                </a:solidFill>
              </a:rPr>
              <a:t>obras</a:t>
            </a:r>
            <a:r>
              <a:rPr lang="en-US" dirty="0">
                <a:solidFill>
                  <a:srgbClr val="5BC2E7"/>
                </a:solidFill>
              </a:rPr>
              <a:t>!…</a:t>
            </a:r>
            <a:r>
              <a:rPr lang="en-US" dirty="0" err="1">
                <a:solidFill>
                  <a:srgbClr val="5BC2E7"/>
                </a:solidFill>
              </a:rPr>
              <a:t>toda</a:t>
            </a:r>
            <a:r>
              <a:rPr lang="en-US" dirty="0">
                <a:solidFill>
                  <a:srgbClr val="5BC2E7"/>
                </a:solidFill>
              </a:rPr>
              <a:t> la tierra </a:t>
            </a:r>
            <a:r>
              <a:rPr lang="en-US" dirty="0" err="1">
                <a:solidFill>
                  <a:srgbClr val="5BC2E7"/>
                </a:solidFill>
              </a:rPr>
              <a:t>te</a:t>
            </a:r>
            <a:r>
              <a:rPr lang="en-US" dirty="0">
                <a:solidFill>
                  <a:srgbClr val="5BC2E7"/>
                </a:solidFill>
              </a:rPr>
              <a:t> </a:t>
            </a:r>
            <a:r>
              <a:rPr lang="en-US" dirty="0" err="1">
                <a:solidFill>
                  <a:srgbClr val="5BC2E7"/>
                </a:solidFill>
              </a:rPr>
              <a:t>adorará</a:t>
            </a:r>
            <a:r>
              <a:rPr lang="en-US" dirty="0">
                <a:solidFill>
                  <a:srgbClr val="5BC2E7"/>
                </a:solidFill>
              </a:rPr>
              <a:t>, y </a:t>
            </a:r>
            <a:r>
              <a:rPr lang="en-US" dirty="0" err="1">
                <a:solidFill>
                  <a:srgbClr val="5BC2E7"/>
                </a:solidFill>
              </a:rPr>
              <a:t>cantará</a:t>
            </a:r>
            <a:r>
              <a:rPr lang="en-US" dirty="0">
                <a:solidFill>
                  <a:srgbClr val="5BC2E7"/>
                </a:solidFill>
              </a:rPr>
              <a:t> a </a:t>
            </a:r>
            <a:r>
              <a:rPr lang="en-US" dirty="0" err="1">
                <a:solidFill>
                  <a:srgbClr val="5BC2E7"/>
                </a:solidFill>
              </a:rPr>
              <a:t>ti</a:t>
            </a:r>
            <a:r>
              <a:rPr lang="en-US" dirty="0">
                <a:solidFill>
                  <a:srgbClr val="5BC2E7"/>
                </a:solidFill>
              </a:rPr>
              <a:t>; </a:t>
            </a:r>
            <a:r>
              <a:rPr lang="en-US" dirty="0" err="1">
                <a:solidFill>
                  <a:srgbClr val="5BC2E7"/>
                </a:solidFill>
              </a:rPr>
              <a:t>cantarán</a:t>
            </a:r>
            <a:r>
              <a:rPr lang="en-US" dirty="0">
                <a:solidFill>
                  <a:srgbClr val="5BC2E7"/>
                </a:solidFill>
              </a:rPr>
              <a:t> a </a:t>
            </a:r>
            <a:r>
              <a:rPr lang="en-US" dirty="0" err="1">
                <a:solidFill>
                  <a:srgbClr val="5BC2E7"/>
                </a:solidFill>
              </a:rPr>
              <a:t>tu</a:t>
            </a:r>
            <a:r>
              <a:rPr lang="en-US" dirty="0">
                <a:solidFill>
                  <a:srgbClr val="5BC2E7"/>
                </a:solidFill>
              </a:rPr>
              <a:t> </a:t>
            </a:r>
            <a:r>
              <a:rPr lang="en-US" dirty="0" err="1">
                <a:solidFill>
                  <a:srgbClr val="5BC2E7"/>
                </a:solidFill>
              </a:rPr>
              <a:t>nombre</a:t>
            </a:r>
            <a:r>
              <a:rPr lang="en-US" dirty="0">
                <a:solidFill>
                  <a:srgbClr val="5BC2E7"/>
                </a:solidFill>
              </a:rPr>
              <a:t>”</a:t>
            </a:r>
            <a:br>
              <a:rPr lang="en-US" dirty="0">
                <a:solidFill>
                  <a:srgbClr val="5BC2E7"/>
                </a:solidFill>
              </a:rPr>
            </a:br>
            <a:br>
              <a:rPr lang="en-US" dirty="0">
                <a:solidFill>
                  <a:srgbClr val="5BC2E7"/>
                </a:solidFill>
              </a:rPr>
            </a:br>
            <a:r>
              <a:rPr lang="en-US" dirty="0">
                <a:solidFill>
                  <a:srgbClr val="5BC2E7"/>
                </a:solidFill>
              </a:rPr>
              <a:t> </a:t>
            </a:r>
            <a:r>
              <a:rPr lang="en-US" dirty="0" err="1">
                <a:solidFill>
                  <a:srgbClr val="5BC2E7"/>
                </a:solidFill>
              </a:rPr>
              <a:t>Salmos</a:t>
            </a:r>
            <a:r>
              <a:rPr lang="en-US" dirty="0">
                <a:solidFill>
                  <a:srgbClr val="5BC2E7"/>
                </a:solidFill>
              </a:rPr>
              <a:t> 66:3a, 4</a:t>
            </a:r>
          </a:p>
        </p:txBody>
      </p:sp>
    </p:spTree>
    <p:extLst>
      <p:ext uri="{BB962C8B-B14F-4D97-AF65-F5344CB8AC3E}">
        <p14:creationId xmlns:p14="http://schemas.microsoft.com/office/powerpoint/2010/main" val="2092994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75973D-5507-3F46-8E77-B90225696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>
                <a:solidFill>
                  <a:srgbClr val="5BC2E7"/>
                </a:solidFill>
              </a:rPr>
              <a:t>INDIA</a:t>
            </a:r>
            <a:endParaRPr lang="en-US" b="1" dirty="0">
              <a:solidFill>
                <a:srgbClr val="5BC2E7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4769B-0263-E04D-B55A-E59184B8AF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Datos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CF157F-152E-C047-9D06-7941141D8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75164"/>
            <a:ext cx="5157787" cy="401449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Población 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1, 373, 941, 000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Grupos</a:t>
            </a:r>
            <a:r>
              <a:rPr lang="en-US" dirty="0"/>
              <a:t> </a:t>
            </a:r>
            <a:r>
              <a:rPr lang="en-US" dirty="0" err="1"/>
              <a:t>étnicos</a:t>
            </a:r>
            <a:r>
              <a:rPr lang="en-US" dirty="0"/>
              <a:t> 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2,717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Grupos</a:t>
            </a:r>
            <a:r>
              <a:rPr lang="en-US" dirty="0"/>
              <a:t> NO-</a:t>
            </a:r>
            <a:r>
              <a:rPr lang="en-US" dirty="0" err="1"/>
              <a:t>alcanzados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b="1" dirty="0"/>
              <a:t>2,445 (90%)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E1EC58-EA83-EF4A-B857-FF921247A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98676" y="2175164"/>
            <a:ext cx="5183188" cy="401449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</a:pPr>
            <a:r>
              <a:rPr lang="en-US" dirty="0" err="1"/>
              <a:t>Cristianos</a:t>
            </a:r>
            <a:endParaRPr lang="en-US" dirty="0"/>
          </a:p>
          <a:p>
            <a:pPr lvl="1">
              <a:lnSpc>
                <a:spcPct val="160000"/>
              </a:lnSpc>
            </a:pPr>
            <a:r>
              <a:rPr lang="en-US" b="1" dirty="0"/>
              <a:t>2%</a:t>
            </a:r>
          </a:p>
          <a:p>
            <a:pPr>
              <a:lnSpc>
                <a:spcPct val="160000"/>
              </a:lnSpc>
            </a:pPr>
            <a:r>
              <a:rPr lang="en-US" dirty="0"/>
              <a:t>% </a:t>
            </a:r>
            <a:r>
              <a:rPr lang="en-US" dirty="0" err="1"/>
              <a:t>Evangélicos</a:t>
            </a:r>
            <a:endParaRPr lang="en-US" dirty="0"/>
          </a:p>
          <a:p>
            <a:pPr lvl="1">
              <a:lnSpc>
                <a:spcPct val="160000"/>
              </a:lnSpc>
            </a:pPr>
            <a:r>
              <a:rPr lang="en-US" b="1" dirty="0" err="1"/>
              <a:t>Desconocido</a:t>
            </a:r>
            <a:endParaRPr lang="en-US" b="1" dirty="0"/>
          </a:p>
          <a:p>
            <a:pPr>
              <a:lnSpc>
                <a:spcPct val="160000"/>
              </a:lnSpc>
            </a:pPr>
            <a:r>
              <a:rPr lang="en-US" dirty="0" err="1"/>
              <a:t>Crecimiento</a:t>
            </a:r>
            <a:r>
              <a:rPr lang="en-US" dirty="0"/>
              <a:t> </a:t>
            </a:r>
            <a:r>
              <a:rPr lang="en-US" dirty="0" err="1"/>
              <a:t>evangélico</a:t>
            </a:r>
            <a:r>
              <a:rPr lang="en-US" dirty="0"/>
              <a:t> </a:t>
            </a:r>
            <a:r>
              <a:rPr lang="en-US" dirty="0" err="1"/>
              <a:t>anual</a:t>
            </a:r>
            <a:r>
              <a:rPr lang="en-US" dirty="0"/>
              <a:t> </a:t>
            </a:r>
          </a:p>
          <a:p>
            <a:pPr lvl="1">
              <a:lnSpc>
                <a:spcPct val="160000"/>
              </a:lnSpc>
            </a:pPr>
            <a:r>
              <a:rPr lang="en-US" b="1" dirty="0"/>
              <a:t>3.9%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8F61D6-7D29-E84E-866F-B72680850D6A}"/>
              </a:ext>
            </a:extLst>
          </p:cNvPr>
          <p:cNvSpPr txBox="1"/>
          <p:nvPr/>
        </p:nvSpPr>
        <p:spPr>
          <a:xfrm>
            <a:off x="1468582" y="6492875"/>
            <a:ext cx="337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Información</a:t>
            </a:r>
            <a:r>
              <a:rPr lang="en-US" b="1" dirty="0"/>
              <a:t>: Proyecto </a:t>
            </a:r>
            <a:r>
              <a:rPr lang="en-US" b="1" dirty="0" err="1"/>
              <a:t>Josué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8017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75973D-5507-3F46-8E77-B90225696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>
                <a:solidFill>
                  <a:srgbClr val="5BC2E7"/>
                </a:solidFill>
              </a:rPr>
              <a:t>INDIA</a:t>
            </a:r>
            <a:endParaRPr lang="en-US" b="1" dirty="0">
              <a:solidFill>
                <a:srgbClr val="5BC2E7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4769B-0263-E04D-B55A-E59184B8AF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Datos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CF157F-152E-C047-9D06-7941141D8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75164"/>
            <a:ext cx="5157787" cy="4014499"/>
          </a:xfrm>
        </p:spPr>
        <p:txBody>
          <a:bodyPr>
            <a:normAutofit/>
          </a:bodyPr>
          <a:lstStyle/>
          <a:p>
            <a:r>
              <a:rPr lang="en-US" dirty="0" err="1"/>
              <a:t>Religión</a:t>
            </a:r>
            <a:r>
              <a:rPr lang="en-US" dirty="0"/>
              <a:t> de la </a:t>
            </a:r>
            <a:r>
              <a:rPr lang="en-US" dirty="0" err="1"/>
              <a:t>mayoría</a:t>
            </a:r>
            <a:r>
              <a:rPr lang="en-US" dirty="0"/>
              <a:t> </a:t>
            </a:r>
            <a:r>
              <a:rPr lang="en-US" sz="2400" dirty="0"/>
              <a:t>(80.5%)</a:t>
            </a:r>
            <a:endParaRPr lang="en-US" dirty="0"/>
          </a:p>
          <a:p>
            <a:pPr lvl="1"/>
            <a:r>
              <a:rPr lang="en-US" b="1" dirty="0" err="1"/>
              <a:t>Hinduísmo</a:t>
            </a:r>
            <a:endParaRPr lang="en-US" b="1" dirty="0"/>
          </a:p>
          <a:p>
            <a:pPr lvl="1"/>
            <a:endParaRPr lang="en-US" b="1" dirty="0"/>
          </a:p>
          <a:p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religiones</a:t>
            </a:r>
            <a:endParaRPr lang="en-US" dirty="0"/>
          </a:p>
          <a:p>
            <a:pPr lvl="1"/>
            <a:r>
              <a:rPr lang="en-US" dirty="0" err="1"/>
              <a:t>Budismo</a:t>
            </a:r>
            <a:endParaRPr lang="en-US" dirty="0"/>
          </a:p>
          <a:p>
            <a:pPr lvl="1"/>
            <a:r>
              <a:rPr lang="en-US" dirty="0"/>
              <a:t>Islam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8F61D6-7D29-E84E-866F-B72680850D6A}"/>
              </a:ext>
            </a:extLst>
          </p:cNvPr>
          <p:cNvSpPr txBox="1"/>
          <p:nvPr/>
        </p:nvSpPr>
        <p:spPr>
          <a:xfrm>
            <a:off x="1468582" y="6492875"/>
            <a:ext cx="337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Información</a:t>
            </a:r>
            <a:r>
              <a:rPr lang="en-US" b="1" dirty="0"/>
              <a:t>: Proyecto </a:t>
            </a:r>
            <a:r>
              <a:rPr lang="en-US" b="1" dirty="0" err="1"/>
              <a:t>Josué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6235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7ACB06-4E84-F849-8E0D-F7AC54A10CF2}"/>
              </a:ext>
            </a:extLst>
          </p:cNvPr>
          <p:cNvSpPr/>
          <p:nvPr/>
        </p:nvSpPr>
        <p:spPr>
          <a:xfrm>
            <a:off x="1305264" y="6389316"/>
            <a:ext cx="8759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551A8B"/>
                </a:solidFill>
                <a:latin typeface="open sans"/>
              </a:rPr>
              <a:t>Foto</a:t>
            </a:r>
            <a:r>
              <a:rPr lang="en-US" sz="1200" dirty="0">
                <a:solidFill>
                  <a:srgbClr val="551A8B"/>
                </a:solidFill>
                <a:latin typeface="open sans"/>
              </a:rPr>
              <a:t>: IMB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 </a:t>
            </a:r>
            <a:endParaRPr lang="en-US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D5841-ECDE-DA44-AFBE-E2DBD1D6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5BC2E7"/>
                </a:solidFill>
              </a:rPr>
              <a:t>OREMOS</a:t>
            </a:r>
            <a:r>
              <a:rPr lang="en-US" dirty="0"/>
              <a:t> para que el </a:t>
            </a:r>
            <a:r>
              <a:rPr lang="en-US" dirty="0" err="1"/>
              <a:t>Señor</a:t>
            </a:r>
            <a:r>
              <a:rPr lang="en-US" dirty="0"/>
              <a:t> </a:t>
            </a:r>
            <a:r>
              <a:rPr lang="en-US" dirty="0" err="1"/>
              <a:t>cuide</a:t>
            </a:r>
            <a:r>
              <a:rPr lang="en-US" dirty="0"/>
              <a:t> a las </a:t>
            </a:r>
            <a:r>
              <a:rPr lang="en-US" dirty="0" err="1"/>
              <a:t>familias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campo, sus </a:t>
            </a:r>
            <a:r>
              <a:rPr lang="en-US" dirty="0" err="1"/>
              <a:t>relaciones</a:t>
            </a:r>
            <a:r>
              <a:rPr lang="en-US" dirty="0"/>
              <a:t>, la </a:t>
            </a:r>
            <a:r>
              <a:rPr lang="en-US" dirty="0" err="1"/>
              <a:t>escuela</a:t>
            </a:r>
            <a:r>
              <a:rPr lang="en-US" dirty="0"/>
              <a:t> de los </a:t>
            </a:r>
            <a:r>
              <a:rPr lang="en-US" dirty="0" err="1"/>
              <a:t>niños</a:t>
            </a:r>
            <a:r>
              <a:rPr lang="en-US" dirty="0"/>
              <a:t> y el </a:t>
            </a:r>
            <a:r>
              <a:rPr lang="en-US" dirty="0" err="1"/>
              <a:t>sostén</a:t>
            </a:r>
            <a:r>
              <a:rPr lang="en-US" dirty="0"/>
              <a:t> </a:t>
            </a:r>
            <a:r>
              <a:rPr lang="en-US" dirty="0" err="1"/>
              <a:t>económico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443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6444-3DC8-7B41-939D-3FE1F64D9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5BC2E7"/>
                </a:solidFill>
              </a:rPr>
              <a:t>Interceda</a:t>
            </a:r>
            <a:r>
              <a:rPr lang="en-US" dirty="0">
                <a:solidFill>
                  <a:srgbClr val="5BC2E7"/>
                </a:solidFill>
              </a:rPr>
              <a:t> por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2E683-8DB1-E243-A11E-4C9F4AEA4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5BC2E7"/>
                </a:solidFill>
              </a:rPr>
              <a:t>Los </a:t>
            </a:r>
            <a:r>
              <a:rPr lang="en-US" sz="4000" dirty="0" err="1">
                <a:solidFill>
                  <a:srgbClr val="5BC2E7"/>
                </a:solidFill>
              </a:rPr>
              <a:t>hindués</a:t>
            </a:r>
            <a:r>
              <a:rPr lang="en-US" sz="4000" dirty="0">
                <a:solidFill>
                  <a:srgbClr val="5BC2E7"/>
                </a:solidFill>
              </a:rPr>
              <a:t>, para que </a:t>
            </a:r>
            <a:r>
              <a:rPr lang="en-US" sz="4000" dirty="0" err="1">
                <a:solidFill>
                  <a:srgbClr val="5BC2E7"/>
                </a:solidFill>
              </a:rPr>
              <a:t>conozcan</a:t>
            </a:r>
            <a:r>
              <a:rPr lang="en-US" sz="4000" dirty="0">
                <a:solidFill>
                  <a:srgbClr val="5BC2E7"/>
                </a:solidFill>
              </a:rPr>
              <a:t> al </a:t>
            </a:r>
            <a:r>
              <a:rPr lang="en-US" sz="4000" dirty="0" err="1">
                <a:solidFill>
                  <a:srgbClr val="5BC2E7"/>
                </a:solidFill>
              </a:rPr>
              <a:t>Señor</a:t>
            </a:r>
            <a:r>
              <a:rPr lang="en-US" sz="4000" dirty="0">
                <a:solidFill>
                  <a:srgbClr val="5BC2E7"/>
                </a:solidFill>
              </a:rPr>
              <a:t>, </a:t>
            </a:r>
          </a:p>
          <a:p>
            <a:r>
              <a:rPr lang="en-US" sz="4000" dirty="0">
                <a:solidFill>
                  <a:srgbClr val="5BC2E7"/>
                </a:solidFill>
              </a:rPr>
              <a:t>El Sistema de </a:t>
            </a:r>
            <a:r>
              <a:rPr lang="en-US" sz="4000" dirty="0" err="1">
                <a:solidFill>
                  <a:srgbClr val="5BC2E7"/>
                </a:solidFill>
              </a:rPr>
              <a:t>castas</a:t>
            </a:r>
            <a:r>
              <a:rPr lang="en-US" sz="4000" dirty="0">
                <a:solidFill>
                  <a:srgbClr val="5BC2E7"/>
                </a:solidFill>
              </a:rPr>
              <a:t>, </a:t>
            </a:r>
          </a:p>
          <a:p>
            <a:r>
              <a:rPr lang="en-US" sz="4000" dirty="0">
                <a:solidFill>
                  <a:srgbClr val="5BC2E7"/>
                </a:solidFill>
              </a:rPr>
              <a:t>Los </a:t>
            </a:r>
            <a:r>
              <a:rPr lang="en-US" sz="4000" dirty="0" err="1">
                <a:solidFill>
                  <a:srgbClr val="5BC2E7"/>
                </a:solidFill>
              </a:rPr>
              <a:t>niños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85878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82F1E8-A432-3D46-89EF-30DC3F4E455E}"/>
              </a:ext>
            </a:extLst>
          </p:cNvPr>
          <p:cNvSpPr/>
          <p:nvPr/>
        </p:nvSpPr>
        <p:spPr>
          <a:xfrm>
            <a:off x="1305264" y="6389316"/>
            <a:ext cx="10298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551A8B"/>
                </a:solidFill>
                <a:latin typeface="open sans"/>
              </a:rPr>
              <a:t>Foto</a:t>
            </a:r>
            <a:r>
              <a:rPr lang="en-US" sz="1200" dirty="0">
                <a:solidFill>
                  <a:srgbClr val="551A8B"/>
                </a:solidFill>
                <a:latin typeface="open sans"/>
              </a:rPr>
              <a:t>: Kristin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 </a:t>
            </a:r>
            <a:endParaRPr lang="en-US" sz="1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7657C6-EA6D-864A-9545-0548568C3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5BC2E7"/>
                </a:solidFill>
              </a:rPr>
              <a:t>Interceda</a:t>
            </a:r>
            <a:r>
              <a:rPr lang="en-US" dirty="0">
                <a:solidFill>
                  <a:srgbClr val="5BC2E7"/>
                </a:solidFill>
              </a:rPr>
              <a:t> por los </a:t>
            </a:r>
            <a:r>
              <a:rPr lang="en-US" b="1" dirty="0" err="1">
                <a:solidFill>
                  <a:srgbClr val="5BC2E7"/>
                </a:solidFill>
              </a:rPr>
              <a:t>obreros</a:t>
            </a:r>
            <a:endParaRPr lang="en-US" b="1" dirty="0">
              <a:solidFill>
                <a:srgbClr val="5BC2E7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6408A2-D8DE-054F-A7BE-B37C6522F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Para que </a:t>
            </a:r>
            <a:r>
              <a:rPr lang="en-US" sz="3600" dirty="0" err="1"/>
              <a:t>cada</a:t>
            </a:r>
            <a:r>
              <a:rPr lang="en-US" sz="3600" dirty="0"/>
              <a:t> día </a:t>
            </a:r>
            <a:r>
              <a:rPr lang="en-US" sz="3600" dirty="0" err="1"/>
              <a:t>sean</a:t>
            </a:r>
            <a:r>
              <a:rPr lang="en-US" sz="3600" dirty="0"/>
              <a:t> </a:t>
            </a:r>
            <a:r>
              <a:rPr lang="en-US" sz="3600" dirty="0" err="1"/>
              <a:t>más</a:t>
            </a:r>
            <a:r>
              <a:rPr lang="en-US" sz="3600" dirty="0"/>
              <a:t> </a:t>
            </a:r>
            <a:r>
              <a:rPr lang="en-US" sz="3600" dirty="0" err="1"/>
              <a:t>como</a:t>
            </a:r>
            <a:r>
              <a:rPr lang="en-US" sz="3600" dirty="0"/>
              <a:t> Cristo</a:t>
            </a:r>
          </a:p>
          <a:p>
            <a:endParaRPr lang="en-US" sz="3600" dirty="0"/>
          </a:p>
          <a:p>
            <a:r>
              <a:rPr lang="en-US" sz="3600" dirty="0"/>
              <a:t>Para que </a:t>
            </a:r>
            <a:r>
              <a:rPr lang="en-US" sz="3600" dirty="0" err="1"/>
              <a:t>puedan</a:t>
            </a:r>
            <a:r>
              <a:rPr lang="en-US" sz="3600" dirty="0"/>
              <a:t> </a:t>
            </a:r>
            <a:r>
              <a:rPr lang="en-US" sz="3600" dirty="0" err="1"/>
              <a:t>identificarse</a:t>
            </a:r>
            <a:r>
              <a:rPr lang="en-US" sz="3600" dirty="0"/>
              <a:t> con la </a:t>
            </a:r>
            <a:r>
              <a:rPr lang="en-US" sz="3600" dirty="0" err="1"/>
              <a:t>cultura</a:t>
            </a:r>
            <a:r>
              <a:rPr lang="en-US" sz="3600" dirty="0"/>
              <a:t> y no la </a:t>
            </a:r>
            <a:r>
              <a:rPr lang="en-US" sz="3600" dirty="0" err="1"/>
              <a:t>vean</a:t>
            </a:r>
            <a:r>
              <a:rPr lang="en-US" sz="3600" dirty="0"/>
              <a:t> </a:t>
            </a:r>
            <a:r>
              <a:rPr lang="en-US" sz="3600" dirty="0" err="1"/>
              <a:t>como</a:t>
            </a:r>
            <a:r>
              <a:rPr lang="en-US" sz="3600" dirty="0"/>
              <a:t> una barrera </a:t>
            </a:r>
            <a:r>
              <a:rPr lang="en-US" sz="3600" dirty="0" err="1"/>
              <a:t>sino</a:t>
            </a:r>
            <a:r>
              <a:rPr lang="en-US" sz="3600" dirty="0"/>
              <a:t> </a:t>
            </a:r>
            <a:r>
              <a:rPr lang="en-US" sz="3600" dirty="0" err="1"/>
              <a:t>como</a:t>
            </a:r>
            <a:r>
              <a:rPr lang="en-US" sz="3600" dirty="0"/>
              <a:t> </a:t>
            </a:r>
            <a:r>
              <a:rPr lang="en-US" sz="3600" dirty="0" err="1"/>
              <a:t>parte</a:t>
            </a:r>
            <a:r>
              <a:rPr lang="en-US" sz="3600" dirty="0"/>
              <a:t> de la </a:t>
            </a:r>
            <a:r>
              <a:rPr lang="en-US" sz="3600" dirty="0" err="1"/>
              <a:t>creación</a:t>
            </a:r>
            <a:r>
              <a:rPr lang="en-US" sz="3600" dirty="0"/>
              <a:t> de Dios.</a:t>
            </a:r>
          </a:p>
        </p:txBody>
      </p:sp>
    </p:spTree>
    <p:extLst>
      <p:ext uri="{BB962C8B-B14F-4D97-AF65-F5344CB8AC3E}">
        <p14:creationId xmlns:p14="http://schemas.microsoft.com/office/powerpoint/2010/main" val="2264349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0FEC1D-07B7-874A-9863-FB00FB30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5BC2E7"/>
                </a:solidFill>
              </a:rPr>
              <a:t>Interceda</a:t>
            </a:r>
            <a:r>
              <a:rPr lang="en-US" dirty="0">
                <a:solidFill>
                  <a:srgbClr val="5BC2E7"/>
                </a:solidFill>
              </a:rPr>
              <a:t> por la </a:t>
            </a:r>
            <a:r>
              <a:rPr lang="en-US" b="1" dirty="0" err="1">
                <a:solidFill>
                  <a:srgbClr val="5BC2E7"/>
                </a:solidFill>
              </a:rPr>
              <a:t>mujeres</a:t>
            </a:r>
            <a:r>
              <a:rPr lang="en-US" dirty="0">
                <a:solidFill>
                  <a:srgbClr val="5BC2E7"/>
                </a:solidFill>
              </a:rPr>
              <a:t> y </a:t>
            </a:r>
            <a:r>
              <a:rPr lang="en-US" b="1" dirty="0" err="1">
                <a:solidFill>
                  <a:srgbClr val="5BC2E7"/>
                </a:solidFill>
              </a:rPr>
              <a:t>niñas</a:t>
            </a:r>
            <a:endParaRPr lang="en-US" b="1" dirty="0">
              <a:solidFill>
                <a:srgbClr val="5BC2E7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717850-2B70-1E43-AAFC-E704CAF92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 que </a:t>
            </a:r>
            <a:r>
              <a:rPr lang="en-US" dirty="0" err="1"/>
              <a:t>puedan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la </a:t>
            </a:r>
            <a:r>
              <a:rPr lang="en-US" dirty="0" err="1"/>
              <a:t>oportunidad</a:t>
            </a:r>
            <a:r>
              <a:rPr lang="en-US" dirty="0"/>
              <a:t> de </a:t>
            </a:r>
            <a:r>
              <a:rPr lang="en-US" dirty="0" err="1"/>
              <a:t>recibir</a:t>
            </a:r>
            <a:r>
              <a:rPr lang="en-US" dirty="0"/>
              <a:t> </a:t>
            </a:r>
            <a:r>
              <a:rPr lang="en-US" dirty="0" err="1"/>
              <a:t>educación</a:t>
            </a:r>
            <a:endParaRPr lang="en-US" dirty="0"/>
          </a:p>
          <a:p>
            <a:endParaRPr lang="en-US" dirty="0"/>
          </a:p>
          <a:p>
            <a:r>
              <a:rPr lang="en-US" dirty="0"/>
              <a:t>Para que </a:t>
            </a:r>
            <a:r>
              <a:rPr lang="en-US" dirty="0" err="1"/>
              <a:t>existan</a:t>
            </a:r>
            <a:r>
              <a:rPr lang="en-US" dirty="0"/>
              <a:t> </a:t>
            </a:r>
            <a:r>
              <a:rPr lang="en-US" dirty="0" err="1"/>
              <a:t>leyes</a:t>
            </a:r>
            <a:r>
              <a:rPr lang="en-US" dirty="0"/>
              <a:t> que las </a:t>
            </a:r>
            <a:r>
              <a:rPr lang="en-US" dirty="0" err="1"/>
              <a:t>protejan</a:t>
            </a:r>
            <a:r>
              <a:rPr lang="en-US" dirty="0"/>
              <a:t> y no </a:t>
            </a:r>
            <a:r>
              <a:rPr lang="en-US" dirty="0" err="1"/>
              <a:t>sean</a:t>
            </a:r>
            <a:r>
              <a:rPr lang="en-US" dirty="0"/>
              <a:t> </a:t>
            </a:r>
            <a:r>
              <a:rPr lang="en-US" dirty="0" err="1"/>
              <a:t>maltratadas</a:t>
            </a:r>
            <a:r>
              <a:rPr lang="en-US" dirty="0"/>
              <a:t> y </a:t>
            </a:r>
            <a:r>
              <a:rPr lang="en-US" dirty="0" err="1"/>
              <a:t>marginadas</a:t>
            </a:r>
            <a:endParaRPr lang="en-US" dirty="0"/>
          </a:p>
          <a:p>
            <a:endParaRPr lang="en-US" dirty="0"/>
          </a:p>
          <a:p>
            <a:r>
              <a:rPr lang="en-US" dirty="0"/>
              <a:t>Para que no </a:t>
            </a:r>
            <a:r>
              <a:rPr lang="en-US" dirty="0" err="1"/>
              <a:t>sean</a:t>
            </a:r>
            <a:r>
              <a:rPr lang="en-US" dirty="0"/>
              <a:t> </a:t>
            </a:r>
            <a:r>
              <a:rPr lang="en-US" dirty="0" err="1"/>
              <a:t>forzadas</a:t>
            </a:r>
            <a:r>
              <a:rPr lang="en-US" dirty="0"/>
              <a:t> al </a:t>
            </a:r>
            <a:r>
              <a:rPr lang="en-US" dirty="0" err="1"/>
              <a:t>matrimonio</a:t>
            </a:r>
            <a:r>
              <a:rPr lang="en-US" dirty="0"/>
              <a:t> a </a:t>
            </a:r>
            <a:r>
              <a:rPr lang="en-US" dirty="0" err="1"/>
              <a:t>corta</a:t>
            </a:r>
            <a:r>
              <a:rPr lang="en-US" dirty="0"/>
              <a:t> </a:t>
            </a:r>
            <a:r>
              <a:rPr lang="en-US" dirty="0" err="1"/>
              <a:t>edad</a:t>
            </a:r>
            <a:endParaRPr lang="en-US" dirty="0"/>
          </a:p>
          <a:p>
            <a:endParaRPr lang="en-US" dirty="0"/>
          </a:p>
          <a:p>
            <a:r>
              <a:rPr lang="en-US" dirty="0"/>
              <a:t>Para que </a:t>
            </a:r>
            <a:r>
              <a:rPr lang="en-US" dirty="0" err="1"/>
              <a:t>tengan</a:t>
            </a:r>
            <a:r>
              <a:rPr lang="en-US" dirty="0"/>
              <a:t> la </a:t>
            </a:r>
            <a:r>
              <a:rPr lang="en-US" dirty="0" err="1"/>
              <a:t>oportunidad</a:t>
            </a:r>
            <a:r>
              <a:rPr lang="en-US" dirty="0"/>
              <a:t> de ser </a:t>
            </a:r>
            <a:r>
              <a:rPr lang="en-US" dirty="0" err="1"/>
              <a:t>libres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Cristo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85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072C3-4AF5-3247-A018-B8E1BA249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5BC2E7"/>
                </a:solidFill>
              </a:rPr>
              <a:t>Interceda</a:t>
            </a:r>
            <a:r>
              <a:rPr lang="en-US" dirty="0">
                <a:solidFill>
                  <a:srgbClr val="5BC2E7"/>
                </a:solidFill>
              </a:rPr>
              <a:t> por la </a:t>
            </a:r>
            <a:r>
              <a:rPr lang="en-US" b="1" dirty="0" err="1">
                <a:solidFill>
                  <a:srgbClr val="5BC2E7"/>
                </a:solidFill>
              </a:rPr>
              <a:t>iglesia</a:t>
            </a:r>
            <a:endParaRPr lang="en-US" b="1" dirty="0">
              <a:solidFill>
                <a:srgbClr val="5BC2E7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8A19D-3832-4A45-AF89-792EE843D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 que se </a:t>
            </a:r>
            <a:r>
              <a:rPr lang="en-US" dirty="0" err="1"/>
              <a:t>levanten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obreros</a:t>
            </a:r>
            <a:endParaRPr lang="en-US" dirty="0"/>
          </a:p>
          <a:p>
            <a:endParaRPr lang="en-US" dirty="0"/>
          </a:p>
          <a:p>
            <a:r>
              <a:rPr lang="en-US" dirty="0"/>
              <a:t>Por el </a:t>
            </a:r>
            <a:r>
              <a:rPr lang="en-US" dirty="0" err="1"/>
              <a:t>sostenimiento</a:t>
            </a:r>
            <a:r>
              <a:rPr lang="en-US" dirty="0"/>
              <a:t> y </a:t>
            </a:r>
            <a:r>
              <a:rPr lang="en-US" dirty="0" err="1"/>
              <a:t>compromiso</a:t>
            </a:r>
            <a:r>
              <a:rPr lang="en-US" dirty="0"/>
              <a:t> de la </a:t>
            </a:r>
            <a:r>
              <a:rPr lang="en-US" dirty="0" err="1"/>
              <a:t>iglesia</a:t>
            </a:r>
            <a:r>
              <a:rPr lang="en-US" dirty="0"/>
              <a:t>, tanto local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mundial</a:t>
            </a:r>
            <a:endParaRPr lang="en-US" dirty="0"/>
          </a:p>
          <a:p>
            <a:endParaRPr lang="en-US" dirty="0"/>
          </a:p>
          <a:p>
            <a:r>
              <a:rPr lang="en-US" dirty="0"/>
              <a:t>Para </a:t>
            </a:r>
            <a:r>
              <a:rPr lang="en-US" dirty="0" err="1"/>
              <a:t>haya</a:t>
            </a:r>
            <a:r>
              <a:rPr lang="en-US" dirty="0"/>
              <a:t> </a:t>
            </a:r>
            <a:r>
              <a:rPr lang="en-US" dirty="0" err="1"/>
              <a:t>cooperación</a:t>
            </a:r>
            <a:r>
              <a:rPr lang="en-US" dirty="0"/>
              <a:t> y </a:t>
            </a:r>
            <a:r>
              <a:rPr lang="en-US" dirty="0" err="1"/>
              <a:t>unidad</a:t>
            </a:r>
            <a:r>
              <a:rPr lang="en-US" dirty="0"/>
              <a:t> entre los </a:t>
            </a:r>
            <a:r>
              <a:rPr lang="en-US" dirty="0" err="1"/>
              <a:t>obreros</a:t>
            </a:r>
            <a:r>
              <a:rPr lang="en-US" dirty="0"/>
              <a:t>, para que </a:t>
            </a:r>
            <a:r>
              <a:rPr lang="en-US" dirty="0" err="1"/>
              <a:t>así</a:t>
            </a:r>
            <a:r>
              <a:rPr lang="en-US" dirty="0"/>
              <a:t> el </a:t>
            </a:r>
            <a:r>
              <a:rPr lang="en-US" dirty="0" err="1"/>
              <a:t>mundo</a:t>
            </a:r>
            <a:r>
              <a:rPr lang="en-US" dirty="0"/>
              <a:t> </a:t>
            </a:r>
            <a:r>
              <a:rPr lang="en-US" dirty="0" err="1"/>
              <a:t>crea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269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MB Brand Refresh 1">
      <a:dk1>
        <a:srgbClr val="525153"/>
      </a:dk1>
      <a:lt1>
        <a:srgbClr val="CED2D6"/>
      </a:lt1>
      <a:dk2>
        <a:srgbClr val="F6F9FF"/>
      </a:dk2>
      <a:lt2>
        <a:srgbClr val="FFC843"/>
      </a:lt2>
      <a:accent1>
        <a:srgbClr val="00A8E1"/>
      </a:accent1>
      <a:accent2>
        <a:srgbClr val="00B09A"/>
      </a:accent2>
      <a:accent3>
        <a:srgbClr val="0075C9"/>
      </a:accent3>
      <a:accent4>
        <a:srgbClr val="808285"/>
      </a:accent4>
      <a:accent5>
        <a:srgbClr val="002F87"/>
      </a:accent5>
      <a:accent6>
        <a:srgbClr val="FFC843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E37F077-038B-4044-B7C4-31ECAE2EBAA6}" vid="{2C93BE21-C9BF-1F44-B74A-F0759298F0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3447ACDFD81D428E5D78472A194578" ma:contentTypeVersion="12" ma:contentTypeDescription="Create a new document." ma:contentTypeScope="" ma:versionID="dc1bbb6619b467a69e3360788184a530">
  <xsd:schema xmlns:xsd="http://www.w3.org/2001/XMLSchema" xmlns:xs="http://www.w3.org/2001/XMLSchema" xmlns:p="http://schemas.microsoft.com/office/2006/metadata/properties" xmlns:ns2="41a15461-2dab-48ae-a859-01d8cd76c764" xmlns:ns3="da8eb9e2-758a-49d9-a8e7-e086cb30520f" targetNamespace="http://schemas.microsoft.com/office/2006/metadata/properties" ma:root="true" ma:fieldsID="f5fe78a444ea714c12167217b333320a" ns2:_="" ns3:_="">
    <xsd:import namespace="41a15461-2dab-48ae-a859-01d8cd76c764"/>
    <xsd:import namespace="da8eb9e2-758a-49d9-a8e7-e086cb3052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a15461-2dab-48ae-a859-01d8cd76c7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8eb9e2-758a-49d9-a8e7-e086cb30520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a8eb9e2-758a-49d9-a8e7-e086cb30520f">
      <UserInfo>
        <DisplayName>McGowan, Julie</DisplayName>
        <AccountId>7</AccountId>
        <AccountType/>
      </UserInfo>
      <UserInfo>
        <DisplayName>Clark, Charles</DisplayName>
        <AccountId>34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BF669DE-49CC-4ACC-99A6-EB9D222008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a15461-2dab-48ae-a859-01d8cd76c764"/>
    <ds:schemaRef ds:uri="da8eb9e2-758a-49d9-a8e7-e086cb3052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32B087-59F7-429E-A906-D3DBFCA51D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28134B-3A93-4D4A-B36E-844B281DFDC8}">
  <ds:schemaRefs>
    <ds:schemaRef ds:uri="http://purl.org/dc/terms/"/>
    <ds:schemaRef ds:uri="http://purl.org/dc/dcmitype/"/>
    <ds:schemaRef ds:uri="da8eb9e2-758a-49d9-a8e7-e086cb30520f"/>
    <ds:schemaRef ds:uri="http://schemas.microsoft.com/office/2006/documentManagement/types"/>
    <ds:schemaRef ds:uri="41a15461-2dab-48ae-a859-01d8cd76c764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9747</TotalTime>
  <Words>326</Words>
  <Application>Microsoft Macintosh PowerPoint</Application>
  <PresentationFormat>Panorámica</PresentationFormat>
  <Paragraphs>66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Calibri</vt:lpstr>
      <vt:lpstr>Arial</vt:lpstr>
      <vt:lpstr>open sans</vt:lpstr>
      <vt:lpstr>Century Gothic</vt:lpstr>
      <vt:lpstr>Office Theme</vt:lpstr>
      <vt:lpstr>Presentación de PowerPoint</vt:lpstr>
      <vt:lpstr>”Decid a Dios: !Cuán asombrosas son tus obras!…toda la tierra te adorará, y cantará a ti; cantarán a tu nombre”   Salmos 66:3a, 4</vt:lpstr>
      <vt:lpstr>INDIA</vt:lpstr>
      <vt:lpstr>INDIA</vt:lpstr>
      <vt:lpstr>OREMOS para que el Señor cuide a las familias en el campo, sus relaciones, la escuela de los niños y el sostén económico</vt:lpstr>
      <vt:lpstr>Interceda por</vt:lpstr>
      <vt:lpstr>Interceda por los obreros</vt:lpstr>
      <vt:lpstr>Interceda por la mujeres y niñas</vt:lpstr>
      <vt:lpstr>Interceda por la iglesia</vt:lpstr>
      <vt:lpstr>Interceda por nuestra invitada y su familia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Roche Martinez, Wanda</dc:creator>
  <cp:lastModifiedBy>Fanny J. Chavez Mangieri</cp:lastModifiedBy>
  <cp:revision>135</cp:revision>
  <dcterms:created xsi:type="dcterms:W3CDTF">2020-11-26T22:33:14Z</dcterms:created>
  <dcterms:modified xsi:type="dcterms:W3CDTF">2021-08-24T00:27:15Z</dcterms:modified>
</cp:coreProperties>
</file>