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7"/>
  </p:notesMasterIdLst>
  <p:sldIdLst>
    <p:sldId id="290" r:id="rId2"/>
    <p:sldId id="279" r:id="rId3"/>
    <p:sldId id="295" r:id="rId4"/>
    <p:sldId id="296" r:id="rId5"/>
    <p:sldId id="298"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352"/>
    <p:restoredTop sz="96197"/>
  </p:normalViewPr>
  <p:slideViewPr>
    <p:cSldViewPr snapToGrid="0" snapToObjects="1">
      <p:cViewPr varScale="1">
        <p:scale>
          <a:sx n="113" d="100"/>
          <a:sy n="113" d="100"/>
        </p:scale>
        <p:origin x="424" y="184"/>
      </p:cViewPr>
      <p:guideLst/>
    </p:cSldViewPr>
  </p:slideViewPr>
  <p:outlineViewPr>
    <p:cViewPr>
      <p:scale>
        <a:sx n="33" d="100"/>
        <a:sy n="33" d="100"/>
      </p:scale>
      <p:origin x="-4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E4FB3EF-292D-B843-9495-2E98AE418AF9}" type="datetimeFigureOut">
              <a:rPr lang="en-US" smtClean="0"/>
              <a:t>4/8/22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114C836-0C87-6E49-A172-58B94C23A91D}" type="slidenum">
              <a:rPr lang="en-US" smtClean="0"/>
              <a:t>‹Nº›</a:t>
            </a:fld>
            <a:endParaRPr lang="en-US"/>
          </a:p>
        </p:txBody>
      </p:sp>
    </p:spTree>
    <p:extLst>
      <p:ext uri="{BB962C8B-B14F-4D97-AF65-F5344CB8AC3E}">
        <p14:creationId xmlns:p14="http://schemas.microsoft.com/office/powerpoint/2010/main" val="41357432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EAD25F-6B33-4E4B-BF20-FC264E64A355}"/>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6C07B4AF-D865-1A40-8463-40759812413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125434BE-520A-1343-8A6E-F72D11B3FF4E}"/>
              </a:ext>
            </a:extLst>
          </p:cNvPr>
          <p:cNvSpPr>
            <a:spLocks noGrp="1"/>
          </p:cNvSpPr>
          <p:nvPr>
            <p:ph type="dt" sz="half" idx="10"/>
          </p:nvPr>
        </p:nvSpPr>
        <p:spPr/>
        <p:txBody>
          <a:bodyPr/>
          <a:lstStyle/>
          <a:p>
            <a:fld id="{CAE5924E-43A1-974A-83D4-8D1526A8F590}" type="datetimeFigureOut">
              <a:rPr lang="en-US" smtClean="0"/>
              <a:t>4/8/22</a:t>
            </a:fld>
            <a:endParaRPr lang="en-US"/>
          </a:p>
        </p:txBody>
      </p:sp>
      <p:sp>
        <p:nvSpPr>
          <p:cNvPr id="5" name="Footer Placeholder 4">
            <a:extLst>
              <a:ext uri="{FF2B5EF4-FFF2-40B4-BE49-F238E27FC236}">
                <a16:creationId xmlns:a16="http://schemas.microsoft.com/office/drawing/2014/main" id="{1A9FFCDA-A99B-CB44-AE36-DFAD7B3A592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5589883-2BD9-BC43-9C60-9F8D5523BD3A}"/>
              </a:ext>
            </a:extLst>
          </p:cNvPr>
          <p:cNvSpPr>
            <a:spLocks noGrp="1"/>
          </p:cNvSpPr>
          <p:nvPr>
            <p:ph type="sldNum" sz="quarter" idx="12"/>
          </p:nvPr>
        </p:nvSpPr>
        <p:spPr/>
        <p:txBody>
          <a:bodyPr/>
          <a:lstStyle/>
          <a:p>
            <a:fld id="{ADBCCDD4-4FA4-844A-9DE1-0EB6345984B1}" type="slidenum">
              <a:rPr lang="en-US" smtClean="0"/>
              <a:t>‹Nº›</a:t>
            </a:fld>
            <a:endParaRPr lang="en-US"/>
          </a:p>
        </p:txBody>
      </p:sp>
    </p:spTree>
    <p:extLst>
      <p:ext uri="{BB962C8B-B14F-4D97-AF65-F5344CB8AC3E}">
        <p14:creationId xmlns:p14="http://schemas.microsoft.com/office/powerpoint/2010/main" val="7996855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2850F1-39D5-0F41-B715-24FBE14FE4A6}"/>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ED8579DC-0145-034F-B5E0-F0CE1C281F5B}"/>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FE878CA-6110-A341-BC61-3584C8ACB85F}"/>
              </a:ext>
            </a:extLst>
          </p:cNvPr>
          <p:cNvSpPr>
            <a:spLocks noGrp="1"/>
          </p:cNvSpPr>
          <p:nvPr>
            <p:ph type="dt" sz="half" idx="10"/>
          </p:nvPr>
        </p:nvSpPr>
        <p:spPr/>
        <p:txBody>
          <a:bodyPr/>
          <a:lstStyle/>
          <a:p>
            <a:fld id="{CAE5924E-43A1-974A-83D4-8D1526A8F590}" type="datetimeFigureOut">
              <a:rPr lang="en-US" smtClean="0"/>
              <a:t>4/8/22</a:t>
            </a:fld>
            <a:endParaRPr lang="en-US"/>
          </a:p>
        </p:txBody>
      </p:sp>
      <p:sp>
        <p:nvSpPr>
          <p:cNvPr id="5" name="Footer Placeholder 4">
            <a:extLst>
              <a:ext uri="{FF2B5EF4-FFF2-40B4-BE49-F238E27FC236}">
                <a16:creationId xmlns:a16="http://schemas.microsoft.com/office/drawing/2014/main" id="{68AFC9B7-C09D-B346-965F-2B57CDFC67E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51E2C42-9778-7048-845C-F2156FEB08BE}"/>
              </a:ext>
            </a:extLst>
          </p:cNvPr>
          <p:cNvSpPr>
            <a:spLocks noGrp="1"/>
          </p:cNvSpPr>
          <p:nvPr>
            <p:ph type="sldNum" sz="quarter" idx="12"/>
          </p:nvPr>
        </p:nvSpPr>
        <p:spPr/>
        <p:txBody>
          <a:bodyPr/>
          <a:lstStyle/>
          <a:p>
            <a:fld id="{ADBCCDD4-4FA4-844A-9DE1-0EB6345984B1}" type="slidenum">
              <a:rPr lang="en-US" smtClean="0"/>
              <a:t>‹Nº›</a:t>
            </a:fld>
            <a:endParaRPr lang="en-US"/>
          </a:p>
        </p:txBody>
      </p:sp>
    </p:spTree>
    <p:extLst>
      <p:ext uri="{BB962C8B-B14F-4D97-AF65-F5344CB8AC3E}">
        <p14:creationId xmlns:p14="http://schemas.microsoft.com/office/powerpoint/2010/main" val="18885743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03AEE91-32BB-7A48-851C-6FAD3A01DBBA}"/>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9F38AD5C-62E3-9849-A220-A57F8E363AB2}"/>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BE61E0A-24AA-0844-BC87-8315900D0B9E}"/>
              </a:ext>
            </a:extLst>
          </p:cNvPr>
          <p:cNvSpPr>
            <a:spLocks noGrp="1"/>
          </p:cNvSpPr>
          <p:nvPr>
            <p:ph type="dt" sz="half" idx="10"/>
          </p:nvPr>
        </p:nvSpPr>
        <p:spPr/>
        <p:txBody>
          <a:bodyPr/>
          <a:lstStyle/>
          <a:p>
            <a:fld id="{CAE5924E-43A1-974A-83D4-8D1526A8F590}" type="datetimeFigureOut">
              <a:rPr lang="en-US" smtClean="0"/>
              <a:t>4/8/22</a:t>
            </a:fld>
            <a:endParaRPr lang="en-US"/>
          </a:p>
        </p:txBody>
      </p:sp>
      <p:sp>
        <p:nvSpPr>
          <p:cNvPr id="5" name="Footer Placeholder 4">
            <a:extLst>
              <a:ext uri="{FF2B5EF4-FFF2-40B4-BE49-F238E27FC236}">
                <a16:creationId xmlns:a16="http://schemas.microsoft.com/office/drawing/2014/main" id="{2600C565-AD66-C541-BF42-37B5D4A9D7B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9E618F4-7131-FA45-A486-D8FAFA271AC1}"/>
              </a:ext>
            </a:extLst>
          </p:cNvPr>
          <p:cNvSpPr>
            <a:spLocks noGrp="1"/>
          </p:cNvSpPr>
          <p:nvPr>
            <p:ph type="sldNum" sz="quarter" idx="12"/>
          </p:nvPr>
        </p:nvSpPr>
        <p:spPr/>
        <p:txBody>
          <a:bodyPr/>
          <a:lstStyle/>
          <a:p>
            <a:fld id="{ADBCCDD4-4FA4-844A-9DE1-0EB6345984B1}" type="slidenum">
              <a:rPr lang="en-US" smtClean="0"/>
              <a:t>‹Nº›</a:t>
            </a:fld>
            <a:endParaRPr lang="en-US"/>
          </a:p>
        </p:txBody>
      </p:sp>
    </p:spTree>
    <p:extLst>
      <p:ext uri="{BB962C8B-B14F-4D97-AF65-F5344CB8AC3E}">
        <p14:creationId xmlns:p14="http://schemas.microsoft.com/office/powerpoint/2010/main" val="23779080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8A3BA1-2AE6-B045-BE2E-965E0D42FBC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00593E0-DC75-A04F-AAB7-9EBFE02E43F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801B5DF-E38C-B94F-A105-86B395033F78}"/>
              </a:ext>
            </a:extLst>
          </p:cNvPr>
          <p:cNvSpPr>
            <a:spLocks noGrp="1"/>
          </p:cNvSpPr>
          <p:nvPr>
            <p:ph type="dt" sz="half" idx="10"/>
          </p:nvPr>
        </p:nvSpPr>
        <p:spPr/>
        <p:txBody>
          <a:bodyPr/>
          <a:lstStyle/>
          <a:p>
            <a:fld id="{CAE5924E-43A1-974A-83D4-8D1526A8F590}" type="datetimeFigureOut">
              <a:rPr lang="en-US" smtClean="0"/>
              <a:t>4/8/22</a:t>
            </a:fld>
            <a:endParaRPr lang="en-US"/>
          </a:p>
        </p:txBody>
      </p:sp>
      <p:sp>
        <p:nvSpPr>
          <p:cNvPr id="5" name="Footer Placeholder 4">
            <a:extLst>
              <a:ext uri="{FF2B5EF4-FFF2-40B4-BE49-F238E27FC236}">
                <a16:creationId xmlns:a16="http://schemas.microsoft.com/office/drawing/2014/main" id="{1D88F00D-B640-184B-9680-55D914C2587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4A88582-0148-0C43-A4EE-8C4E357B019E}"/>
              </a:ext>
            </a:extLst>
          </p:cNvPr>
          <p:cNvSpPr>
            <a:spLocks noGrp="1"/>
          </p:cNvSpPr>
          <p:nvPr>
            <p:ph type="sldNum" sz="quarter" idx="12"/>
          </p:nvPr>
        </p:nvSpPr>
        <p:spPr/>
        <p:txBody>
          <a:bodyPr/>
          <a:lstStyle/>
          <a:p>
            <a:fld id="{ADBCCDD4-4FA4-844A-9DE1-0EB6345984B1}" type="slidenum">
              <a:rPr lang="en-US" smtClean="0"/>
              <a:t>‹Nº›</a:t>
            </a:fld>
            <a:endParaRPr lang="en-US"/>
          </a:p>
        </p:txBody>
      </p:sp>
    </p:spTree>
    <p:extLst>
      <p:ext uri="{BB962C8B-B14F-4D97-AF65-F5344CB8AC3E}">
        <p14:creationId xmlns:p14="http://schemas.microsoft.com/office/powerpoint/2010/main" val="34448310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BF3370-D266-494C-A96A-1194DF311652}"/>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259BC019-240E-AC42-89C5-8153F2BB896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DD0B1A24-2232-134E-AA0C-B12ECCFD4B91}"/>
              </a:ext>
            </a:extLst>
          </p:cNvPr>
          <p:cNvSpPr>
            <a:spLocks noGrp="1"/>
          </p:cNvSpPr>
          <p:nvPr>
            <p:ph type="dt" sz="half" idx="10"/>
          </p:nvPr>
        </p:nvSpPr>
        <p:spPr/>
        <p:txBody>
          <a:bodyPr/>
          <a:lstStyle/>
          <a:p>
            <a:fld id="{CAE5924E-43A1-974A-83D4-8D1526A8F590}" type="datetimeFigureOut">
              <a:rPr lang="en-US" smtClean="0"/>
              <a:t>4/8/22</a:t>
            </a:fld>
            <a:endParaRPr lang="en-US"/>
          </a:p>
        </p:txBody>
      </p:sp>
      <p:sp>
        <p:nvSpPr>
          <p:cNvPr id="5" name="Footer Placeholder 4">
            <a:extLst>
              <a:ext uri="{FF2B5EF4-FFF2-40B4-BE49-F238E27FC236}">
                <a16:creationId xmlns:a16="http://schemas.microsoft.com/office/drawing/2014/main" id="{A770C425-4157-D94A-AD57-EFD591E5DFF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8E90188-04DC-3741-A1FF-534B60D27308}"/>
              </a:ext>
            </a:extLst>
          </p:cNvPr>
          <p:cNvSpPr>
            <a:spLocks noGrp="1"/>
          </p:cNvSpPr>
          <p:nvPr>
            <p:ph type="sldNum" sz="quarter" idx="12"/>
          </p:nvPr>
        </p:nvSpPr>
        <p:spPr/>
        <p:txBody>
          <a:bodyPr/>
          <a:lstStyle/>
          <a:p>
            <a:fld id="{ADBCCDD4-4FA4-844A-9DE1-0EB6345984B1}" type="slidenum">
              <a:rPr lang="en-US" smtClean="0"/>
              <a:t>‹Nº›</a:t>
            </a:fld>
            <a:endParaRPr lang="en-US"/>
          </a:p>
        </p:txBody>
      </p:sp>
    </p:spTree>
    <p:extLst>
      <p:ext uri="{BB962C8B-B14F-4D97-AF65-F5344CB8AC3E}">
        <p14:creationId xmlns:p14="http://schemas.microsoft.com/office/powerpoint/2010/main" val="35200505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9105FD-DD57-A140-8AB8-2C31D5170A7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F3E93C8-45F3-C149-A75B-6DB114777C97}"/>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D4FFC1F5-EEE2-4E4B-B857-B07B8E1E5987}"/>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1FECCD43-4DC7-134A-8067-EB425AE53777}"/>
              </a:ext>
            </a:extLst>
          </p:cNvPr>
          <p:cNvSpPr>
            <a:spLocks noGrp="1"/>
          </p:cNvSpPr>
          <p:nvPr>
            <p:ph type="dt" sz="half" idx="10"/>
          </p:nvPr>
        </p:nvSpPr>
        <p:spPr/>
        <p:txBody>
          <a:bodyPr/>
          <a:lstStyle/>
          <a:p>
            <a:fld id="{CAE5924E-43A1-974A-83D4-8D1526A8F590}" type="datetimeFigureOut">
              <a:rPr lang="en-US" smtClean="0"/>
              <a:t>4/8/22</a:t>
            </a:fld>
            <a:endParaRPr lang="en-US"/>
          </a:p>
        </p:txBody>
      </p:sp>
      <p:sp>
        <p:nvSpPr>
          <p:cNvPr id="6" name="Footer Placeholder 5">
            <a:extLst>
              <a:ext uri="{FF2B5EF4-FFF2-40B4-BE49-F238E27FC236}">
                <a16:creationId xmlns:a16="http://schemas.microsoft.com/office/drawing/2014/main" id="{B6959D83-C0D1-1743-8DE2-0D3CE938B41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41A4419-D491-1647-A993-CC94182FDEEC}"/>
              </a:ext>
            </a:extLst>
          </p:cNvPr>
          <p:cNvSpPr>
            <a:spLocks noGrp="1"/>
          </p:cNvSpPr>
          <p:nvPr>
            <p:ph type="sldNum" sz="quarter" idx="12"/>
          </p:nvPr>
        </p:nvSpPr>
        <p:spPr/>
        <p:txBody>
          <a:bodyPr/>
          <a:lstStyle/>
          <a:p>
            <a:fld id="{ADBCCDD4-4FA4-844A-9DE1-0EB6345984B1}" type="slidenum">
              <a:rPr lang="en-US" smtClean="0"/>
              <a:t>‹Nº›</a:t>
            </a:fld>
            <a:endParaRPr lang="en-US"/>
          </a:p>
        </p:txBody>
      </p:sp>
    </p:spTree>
    <p:extLst>
      <p:ext uri="{BB962C8B-B14F-4D97-AF65-F5344CB8AC3E}">
        <p14:creationId xmlns:p14="http://schemas.microsoft.com/office/powerpoint/2010/main" val="25343451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EF1750-2B7A-B64B-8D8C-88B8E908113B}"/>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71A05F8A-D286-C44B-A46E-C3BEB607C96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A1EB0E31-2EBB-A54B-952B-003202CFE58B}"/>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0B2C4311-A2ED-A040-B251-C278AC5F5EB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77BF7E20-9589-8747-8101-F378BAD86F30}"/>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1D6E18E7-20CF-DE4E-AD7E-00610E56C89B}"/>
              </a:ext>
            </a:extLst>
          </p:cNvPr>
          <p:cNvSpPr>
            <a:spLocks noGrp="1"/>
          </p:cNvSpPr>
          <p:nvPr>
            <p:ph type="dt" sz="half" idx="10"/>
          </p:nvPr>
        </p:nvSpPr>
        <p:spPr/>
        <p:txBody>
          <a:bodyPr/>
          <a:lstStyle/>
          <a:p>
            <a:fld id="{CAE5924E-43A1-974A-83D4-8D1526A8F590}" type="datetimeFigureOut">
              <a:rPr lang="en-US" smtClean="0"/>
              <a:t>4/8/22</a:t>
            </a:fld>
            <a:endParaRPr lang="en-US"/>
          </a:p>
        </p:txBody>
      </p:sp>
      <p:sp>
        <p:nvSpPr>
          <p:cNvPr id="8" name="Footer Placeholder 7">
            <a:extLst>
              <a:ext uri="{FF2B5EF4-FFF2-40B4-BE49-F238E27FC236}">
                <a16:creationId xmlns:a16="http://schemas.microsoft.com/office/drawing/2014/main" id="{5E6E12D4-14C5-9340-9D3D-004F045364F7}"/>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876EA433-3BB2-D64D-A761-287F33E401C7}"/>
              </a:ext>
            </a:extLst>
          </p:cNvPr>
          <p:cNvSpPr>
            <a:spLocks noGrp="1"/>
          </p:cNvSpPr>
          <p:nvPr>
            <p:ph type="sldNum" sz="quarter" idx="12"/>
          </p:nvPr>
        </p:nvSpPr>
        <p:spPr/>
        <p:txBody>
          <a:bodyPr/>
          <a:lstStyle/>
          <a:p>
            <a:fld id="{ADBCCDD4-4FA4-844A-9DE1-0EB6345984B1}" type="slidenum">
              <a:rPr lang="en-US" smtClean="0"/>
              <a:t>‹Nº›</a:t>
            </a:fld>
            <a:endParaRPr lang="en-US"/>
          </a:p>
        </p:txBody>
      </p:sp>
    </p:spTree>
    <p:extLst>
      <p:ext uri="{BB962C8B-B14F-4D97-AF65-F5344CB8AC3E}">
        <p14:creationId xmlns:p14="http://schemas.microsoft.com/office/powerpoint/2010/main" val="15208317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04F246-B389-B543-A0D0-58D2B0016830}"/>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07B91DAC-DFFF-7340-962E-BA39DBA5B366}"/>
              </a:ext>
            </a:extLst>
          </p:cNvPr>
          <p:cNvSpPr>
            <a:spLocks noGrp="1"/>
          </p:cNvSpPr>
          <p:nvPr>
            <p:ph type="dt" sz="half" idx="10"/>
          </p:nvPr>
        </p:nvSpPr>
        <p:spPr/>
        <p:txBody>
          <a:bodyPr/>
          <a:lstStyle/>
          <a:p>
            <a:fld id="{CAE5924E-43A1-974A-83D4-8D1526A8F590}" type="datetimeFigureOut">
              <a:rPr lang="en-US" smtClean="0"/>
              <a:t>4/8/22</a:t>
            </a:fld>
            <a:endParaRPr lang="en-US"/>
          </a:p>
        </p:txBody>
      </p:sp>
      <p:sp>
        <p:nvSpPr>
          <p:cNvPr id="4" name="Footer Placeholder 3">
            <a:extLst>
              <a:ext uri="{FF2B5EF4-FFF2-40B4-BE49-F238E27FC236}">
                <a16:creationId xmlns:a16="http://schemas.microsoft.com/office/drawing/2014/main" id="{B75E9197-FCA4-FE4B-B254-C94CA45E5FD0}"/>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EFF4CD8F-09EE-B54E-9F63-620125441AC3}"/>
              </a:ext>
            </a:extLst>
          </p:cNvPr>
          <p:cNvSpPr>
            <a:spLocks noGrp="1"/>
          </p:cNvSpPr>
          <p:nvPr>
            <p:ph type="sldNum" sz="quarter" idx="12"/>
          </p:nvPr>
        </p:nvSpPr>
        <p:spPr/>
        <p:txBody>
          <a:bodyPr/>
          <a:lstStyle/>
          <a:p>
            <a:fld id="{ADBCCDD4-4FA4-844A-9DE1-0EB6345984B1}" type="slidenum">
              <a:rPr lang="en-US" smtClean="0"/>
              <a:t>‹Nº›</a:t>
            </a:fld>
            <a:endParaRPr lang="en-US"/>
          </a:p>
        </p:txBody>
      </p:sp>
    </p:spTree>
    <p:extLst>
      <p:ext uri="{BB962C8B-B14F-4D97-AF65-F5344CB8AC3E}">
        <p14:creationId xmlns:p14="http://schemas.microsoft.com/office/powerpoint/2010/main" val="25291034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D6E6CB4-E96F-544E-A181-6E6E1BBF72B5}"/>
              </a:ext>
            </a:extLst>
          </p:cNvPr>
          <p:cNvSpPr>
            <a:spLocks noGrp="1"/>
          </p:cNvSpPr>
          <p:nvPr>
            <p:ph type="dt" sz="half" idx="10"/>
          </p:nvPr>
        </p:nvSpPr>
        <p:spPr/>
        <p:txBody>
          <a:bodyPr/>
          <a:lstStyle/>
          <a:p>
            <a:fld id="{CAE5924E-43A1-974A-83D4-8D1526A8F590}" type="datetimeFigureOut">
              <a:rPr lang="en-US" smtClean="0"/>
              <a:t>4/8/22</a:t>
            </a:fld>
            <a:endParaRPr lang="en-US"/>
          </a:p>
        </p:txBody>
      </p:sp>
      <p:sp>
        <p:nvSpPr>
          <p:cNvPr id="3" name="Footer Placeholder 2">
            <a:extLst>
              <a:ext uri="{FF2B5EF4-FFF2-40B4-BE49-F238E27FC236}">
                <a16:creationId xmlns:a16="http://schemas.microsoft.com/office/drawing/2014/main" id="{3E62848F-0288-B046-9C45-99BDCEAAB4ED}"/>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167E6F08-F4D0-7B4F-A487-FD6342A9CF5B}"/>
              </a:ext>
            </a:extLst>
          </p:cNvPr>
          <p:cNvSpPr>
            <a:spLocks noGrp="1"/>
          </p:cNvSpPr>
          <p:nvPr>
            <p:ph type="sldNum" sz="quarter" idx="12"/>
          </p:nvPr>
        </p:nvSpPr>
        <p:spPr/>
        <p:txBody>
          <a:bodyPr/>
          <a:lstStyle/>
          <a:p>
            <a:fld id="{ADBCCDD4-4FA4-844A-9DE1-0EB6345984B1}" type="slidenum">
              <a:rPr lang="en-US" smtClean="0"/>
              <a:t>‹Nº›</a:t>
            </a:fld>
            <a:endParaRPr lang="en-US"/>
          </a:p>
        </p:txBody>
      </p:sp>
    </p:spTree>
    <p:extLst>
      <p:ext uri="{BB962C8B-B14F-4D97-AF65-F5344CB8AC3E}">
        <p14:creationId xmlns:p14="http://schemas.microsoft.com/office/powerpoint/2010/main" val="11960460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C24329-0469-F34C-B68E-4297EA292D4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278E24C6-CF41-CB43-B1DB-EB97F9071CD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78F89E04-096B-8945-9C72-A9914322377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9C4A94A-0FCF-8C4F-8D7E-031B5ED9AFFD}"/>
              </a:ext>
            </a:extLst>
          </p:cNvPr>
          <p:cNvSpPr>
            <a:spLocks noGrp="1"/>
          </p:cNvSpPr>
          <p:nvPr>
            <p:ph type="dt" sz="half" idx="10"/>
          </p:nvPr>
        </p:nvSpPr>
        <p:spPr/>
        <p:txBody>
          <a:bodyPr/>
          <a:lstStyle/>
          <a:p>
            <a:fld id="{CAE5924E-43A1-974A-83D4-8D1526A8F590}" type="datetimeFigureOut">
              <a:rPr lang="en-US" smtClean="0"/>
              <a:t>4/8/22</a:t>
            </a:fld>
            <a:endParaRPr lang="en-US"/>
          </a:p>
        </p:txBody>
      </p:sp>
      <p:sp>
        <p:nvSpPr>
          <p:cNvPr id="6" name="Footer Placeholder 5">
            <a:extLst>
              <a:ext uri="{FF2B5EF4-FFF2-40B4-BE49-F238E27FC236}">
                <a16:creationId xmlns:a16="http://schemas.microsoft.com/office/drawing/2014/main" id="{767C265B-1BC1-284A-8E6C-B3B13851EA6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3B19EB3-71FE-1844-A3ED-97D327C4D63D}"/>
              </a:ext>
            </a:extLst>
          </p:cNvPr>
          <p:cNvSpPr>
            <a:spLocks noGrp="1"/>
          </p:cNvSpPr>
          <p:nvPr>
            <p:ph type="sldNum" sz="quarter" idx="12"/>
          </p:nvPr>
        </p:nvSpPr>
        <p:spPr/>
        <p:txBody>
          <a:bodyPr/>
          <a:lstStyle/>
          <a:p>
            <a:fld id="{ADBCCDD4-4FA4-844A-9DE1-0EB6345984B1}" type="slidenum">
              <a:rPr lang="en-US" smtClean="0"/>
              <a:t>‹Nº›</a:t>
            </a:fld>
            <a:endParaRPr lang="en-US"/>
          </a:p>
        </p:txBody>
      </p:sp>
    </p:spTree>
    <p:extLst>
      <p:ext uri="{BB962C8B-B14F-4D97-AF65-F5344CB8AC3E}">
        <p14:creationId xmlns:p14="http://schemas.microsoft.com/office/powerpoint/2010/main" val="20445887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4DF37A-3387-764D-BB35-C26E7369409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6EC549F2-DACE-6541-B296-39166A5BCC1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F553F398-2A04-C14E-AFFD-A083C11B691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2D1C1D0-0613-2F4C-96F1-2D16DFEDB6C6}"/>
              </a:ext>
            </a:extLst>
          </p:cNvPr>
          <p:cNvSpPr>
            <a:spLocks noGrp="1"/>
          </p:cNvSpPr>
          <p:nvPr>
            <p:ph type="dt" sz="half" idx="10"/>
          </p:nvPr>
        </p:nvSpPr>
        <p:spPr/>
        <p:txBody>
          <a:bodyPr/>
          <a:lstStyle/>
          <a:p>
            <a:fld id="{CAE5924E-43A1-974A-83D4-8D1526A8F590}" type="datetimeFigureOut">
              <a:rPr lang="en-US" smtClean="0"/>
              <a:t>4/8/22</a:t>
            </a:fld>
            <a:endParaRPr lang="en-US"/>
          </a:p>
        </p:txBody>
      </p:sp>
      <p:sp>
        <p:nvSpPr>
          <p:cNvPr id="6" name="Footer Placeholder 5">
            <a:extLst>
              <a:ext uri="{FF2B5EF4-FFF2-40B4-BE49-F238E27FC236}">
                <a16:creationId xmlns:a16="http://schemas.microsoft.com/office/drawing/2014/main" id="{DA6F012B-6A2C-6D48-893E-EF3DD561667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CB41727-945F-C147-A4AB-79BEFFD4C82D}"/>
              </a:ext>
            </a:extLst>
          </p:cNvPr>
          <p:cNvSpPr>
            <a:spLocks noGrp="1"/>
          </p:cNvSpPr>
          <p:nvPr>
            <p:ph type="sldNum" sz="quarter" idx="12"/>
          </p:nvPr>
        </p:nvSpPr>
        <p:spPr/>
        <p:txBody>
          <a:bodyPr/>
          <a:lstStyle/>
          <a:p>
            <a:fld id="{ADBCCDD4-4FA4-844A-9DE1-0EB6345984B1}" type="slidenum">
              <a:rPr lang="en-US" smtClean="0"/>
              <a:t>‹Nº›</a:t>
            </a:fld>
            <a:endParaRPr lang="en-US"/>
          </a:p>
        </p:txBody>
      </p:sp>
    </p:spTree>
    <p:extLst>
      <p:ext uri="{BB962C8B-B14F-4D97-AF65-F5344CB8AC3E}">
        <p14:creationId xmlns:p14="http://schemas.microsoft.com/office/powerpoint/2010/main" val="8643107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C15B142-9601-974B-A677-709E318E9CB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077FE646-51E5-DD4C-9AC3-713201A1616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C24C96B-2C1C-7649-A04A-BDCDE7E6625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AE5924E-43A1-974A-83D4-8D1526A8F590}" type="datetimeFigureOut">
              <a:rPr lang="en-US" smtClean="0"/>
              <a:t>4/8/22</a:t>
            </a:fld>
            <a:endParaRPr lang="en-US"/>
          </a:p>
        </p:txBody>
      </p:sp>
      <p:sp>
        <p:nvSpPr>
          <p:cNvPr id="5" name="Footer Placeholder 4">
            <a:extLst>
              <a:ext uri="{FF2B5EF4-FFF2-40B4-BE49-F238E27FC236}">
                <a16:creationId xmlns:a16="http://schemas.microsoft.com/office/drawing/2014/main" id="{4588DF1E-69B4-DA44-8A23-BC8AE80CF95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73C4D7F9-3367-F140-8EF7-939D37C1FE8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DBCCDD4-4FA4-844A-9DE1-0EB6345984B1}" type="slidenum">
              <a:rPr lang="en-US" smtClean="0"/>
              <a:t>‹Nº›</a:t>
            </a:fld>
            <a:endParaRPr lang="en-US"/>
          </a:p>
        </p:txBody>
      </p:sp>
    </p:spTree>
    <p:extLst>
      <p:ext uri="{BB962C8B-B14F-4D97-AF65-F5344CB8AC3E}">
        <p14:creationId xmlns:p14="http://schemas.microsoft.com/office/powerpoint/2010/main" val="92775478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1" name="Rectangle 20">
            <a:extLst>
              <a:ext uri="{FF2B5EF4-FFF2-40B4-BE49-F238E27FC236}">
                <a16:creationId xmlns:a16="http://schemas.microsoft.com/office/drawing/2014/main" id="{12609869-9E80-471B-A487-A53288E0E79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67C4FCE-AEA4-2141-AEAD-ED4DCB93695C}"/>
              </a:ext>
            </a:extLst>
          </p:cNvPr>
          <p:cNvSpPr>
            <a:spLocks noGrp="1"/>
          </p:cNvSpPr>
          <p:nvPr>
            <p:ph type="title"/>
          </p:nvPr>
        </p:nvSpPr>
        <p:spPr>
          <a:xfrm>
            <a:off x="1136397" y="-23"/>
            <a:ext cx="5323715" cy="1642970"/>
          </a:xfrm>
        </p:spPr>
        <p:txBody>
          <a:bodyPr anchor="b">
            <a:normAutofit/>
          </a:bodyPr>
          <a:lstStyle/>
          <a:p>
            <a:r>
              <a:rPr lang="en-US" sz="4000" dirty="0"/>
              <a:t>CAMINATAS DE ORACION </a:t>
            </a:r>
          </a:p>
        </p:txBody>
      </p:sp>
      <p:sp>
        <p:nvSpPr>
          <p:cNvPr id="3" name="Content Placeholder 2">
            <a:extLst>
              <a:ext uri="{FF2B5EF4-FFF2-40B4-BE49-F238E27FC236}">
                <a16:creationId xmlns:a16="http://schemas.microsoft.com/office/drawing/2014/main" id="{F373C442-8D81-D142-AF89-75EE1322DA0F}"/>
              </a:ext>
            </a:extLst>
          </p:cNvPr>
          <p:cNvSpPr>
            <a:spLocks noGrp="1"/>
          </p:cNvSpPr>
          <p:nvPr>
            <p:ph idx="1"/>
          </p:nvPr>
        </p:nvSpPr>
        <p:spPr>
          <a:xfrm>
            <a:off x="204395" y="1792708"/>
            <a:ext cx="7659445" cy="3833541"/>
          </a:xfrm>
        </p:spPr>
        <p:txBody>
          <a:bodyPr anchor="t">
            <a:normAutofit fontScale="92500"/>
          </a:bodyPr>
          <a:lstStyle/>
          <a:p>
            <a:pPr marL="0" indent="0">
              <a:buNone/>
            </a:pPr>
            <a:r>
              <a:rPr lang="es-ES_tradnl" sz="3600" i="1" dirty="0">
                <a:latin typeface="APPLE CHANCERY" panose="03020702040506060504" pitchFamily="66" charset="-79"/>
                <a:cs typeface="APPLE CHANCERY" panose="03020702040506060504" pitchFamily="66" charset="-79"/>
              </a:rPr>
              <a:t>Exhorto ante todo, a que se hagan rogativas, oraciones, peticiones y acciones de gracias, por todos los hombres.” </a:t>
            </a:r>
            <a:r>
              <a:rPr lang="es-ES_tradnl" sz="2600" dirty="0">
                <a:latin typeface="FeniceItcT"/>
              </a:rPr>
              <a:t>(1 Tim. 2:1) </a:t>
            </a:r>
            <a:endParaRPr lang="es-ES_tradnl" sz="2600" dirty="0"/>
          </a:p>
          <a:p>
            <a:pPr marL="0" indent="0">
              <a:buNone/>
            </a:pPr>
            <a:endParaRPr lang="es-ES_tradnl" sz="1400" dirty="0"/>
          </a:p>
          <a:p>
            <a:pPr marL="0" indent="0">
              <a:buNone/>
            </a:pPr>
            <a:endParaRPr lang="es-ES_tradnl" sz="1400" dirty="0"/>
          </a:p>
          <a:p>
            <a:pPr marL="0" indent="0">
              <a:buNone/>
            </a:pPr>
            <a:r>
              <a:rPr lang="es-ES_tradnl" sz="1400" dirty="0"/>
              <a:t>En 1 Timoteo 2:1-4 Pablo exhorta a los creyentes a orar específicamente basados en necesidades, oraciones intercesoras a favor de “todos los hombres”. </a:t>
            </a:r>
          </a:p>
          <a:p>
            <a:pPr marL="0" indent="0">
              <a:buNone/>
            </a:pPr>
            <a:r>
              <a:rPr lang="es-ES_tradnl" sz="1400" dirty="0"/>
              <a:t>El propósito máximo de esta clase de estratégica y comprensible oración es que “Dios desea que todo sean salvos y lleguen a conocer la verdad”. </a:t>
            </a:r>
          </a:p>
          <a:p>
            <a:pPr marL="0" indent="0">
              <a:buNone/>
            </a:pPr>
            <a:r>
              <a:rPr lang="es-ES_tradnl" sz="1400" dirty="0"/>
              <a:t>Así́ mismo este pasaje señala otro principio bíblico concerniente a la oración y caminata de oración. El enfoque de nuestra intercesión es que el Reino de Dios trabaje en la vida de la gente. </a:t>
            </a:r>
          </a:p>
          <a:p>
            <a:pPr marL="0" indent="0">
              <a:buNone/>
            </a:pPr>
            <a:r>
              <a:rPr lang="es-ES_tradnl" sz="1400" dirty="0"/>
              <a:t>A Dios le importa la gente. El los creó y El desea redimirlos en Cristo.</a:t>
            </a:r>
          </a:p>
          <a:p>
            <a:pPr marL="0" indent="0">
              <a:buNone/>
            </a:pPr>
            <a:endParaRPr lang="en-US" sz="1400" dirty="0"/>
          </a:p>
        </p:txBody>
      </p:sp>
      <p:sp>
        <p:nvSpPr>
          <p:cNvPr id="23" name="Rectangle 22">
            <a:extLst>
              <a:ext uri="{FF2B5EF4-FFF2-40B4-BE49-F238E27FC236}">
                <a16:creationId xmlns:a16="http://schemas.microsoft.com/office/drawing/2014/main" id="{7004738A-9D34-43E8-97D2-CA0EED4F8B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8123333" y="-5"/>
            <a:ext cx="4092521" cy="6858000"/>
          </a:xfrm>
          <a:prstGeom prst="rect">
            <a:avLst/>
          </a:prstGeom>
          <a:gradFill>
            <a:gsLst>
              <a:gs pos="8000">
                <a:srgbClr val="000000">
                  <a:alpha val="94000"/>
                </a:srgbClr>
              </a:gs>
              <a:gs pos="100000">
                <a:schemeClr val="accent1"/>
              </a:gs>
            </a:gsLst>
            <a:lin ang="2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24">
            <a:extLst>
              <a:ext uri="{FF2B5EF4-FFF2-40B4-BE49-F238E27FC236}">
                <a16:creationId xmlns:a16="http://schemas.microsoft.com/office/drawing/2014/main" id="{B8B8D07F-F13E-443E-BA68-2D26672D76B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8123333" y="-2"/>
            <a:ext cx="4092521" cy="6400369"/>
          </a:xfrm>
          <a:prstGeom prst="rect">
            <a:avLst/>
          </a:prstGeom>
          <a:gradFill>
            <a:gsLst>
              <a:gs pos="31000">
                <a:schemeClr val="accent1">
                  <a:lumMod val="50000"/>
                  <a:alpha val="0"/>
                </a:schemeClr>
              </a:gs>
              <a:gs pos="100000">
                <a:schemeClr val="accent1">
                  <a:lumMod val="50000"/>
                  <a:alpha val="26000"/>
                </a:schemeClr>
              </a:gs>
            </a:gsLst>
            <a:lin ang="18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 name="Rectangle 26">
            <a:extLst>
              <a:ext uri="{FF2B5EF4-FFF2-40B4-BE49-F238E27FC236}">
                <a16:creationId xmlns:a16="http://schemas.microsoft.com/office/drawing/2014/main" id="{2813A4FA-24A5-41ED-A534-3807D1B2F3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8123333" y="-22"/>
            <a:ext cx="4068667" cy="6400389"/>
          </a:xfrm>
          <a:prstGeom prst="rect">
            <a:avLst/>
          </a:prstGeom>
          <a:gradFill>
            <a:gsLst>
              <a:gs pos="0">
                <a:schemeClr val="accent1">
                  <a:alpha val="0"/>
                </a:schemeClr>
              </a:gs>
              <a:gs pos="72000">
                <a:srgbClr val="000000">
                  <a:alpha val="21000"/>
                </a:srgb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 name="Rectangle 28">
            <a:extLst>
              <a:ext uri="{FF2B5EF4-FFF2-40B4-BE49-F238E27FC236}">
                <a16:creationId xmlns:a16="http://schemas.microsoft.com/office/drawing/2014/main" id="{C3944F27-CA70-4E84-A51A-E6BF895589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8123333" y="-10"/>
            <a:ext cx="3611467" cy="6857997"/>
          </a:xfrm>
          <a:prstGeom prst="rect">
            <a:avLst/>
          </a:prstGeom>
          <a:gradFill>
            <a:gsLst>
              <a:gs pos="0">
                <a:schemeClr val="accent1">
                  <a:alpha val="0"/>
                </a:schemeClr>
              </a:gs>
              <a:gs pos="93000">
                <a:srgbClr val="000000">
                  <a:alpha val="29000"/>
                </a:srgb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5" name="Picture 4" descr="Text&#10;&#10;Description automatically generated with medium confidence">
            <a:extLst>
              <a:ext uri="{FF2B5EF4-FFF2-40B4-BE49-F238E27FC236}">
                <a16:creationId xmlns:a16="http://schemas.microsoft.com/office/drawing/2014/main" id="{04638F33-A45C-9548-A3DD-B6446B39A43F}"/>
              </a:ext>
            </a:extLst>
          </p:cNvPr>
          <p:cNvPicPr>
            <a:picLocks noChangeAspect="1"/>
          </p:cNvPicPr>
          <p:nvPr/>
        </p:nvPicPr>
        <p:blipFill rotWithShape="1">
          <a:blip r:embed="rId2"/>
          <a:srcRect b="8716"/>
          <a:stretch/>
        </p:blipFill>
        <p:spPr>
          <a:xfrm rot="10800000">
            <a:off x="8123333" y="-4071658"/>
            <a:ext cx="4170530" cy="4071658"/>
          </a:xfrm>
          <a:prstGeom prst="rect">
            <a:avLst/>
          </a:prstGeom>
          <a:effectLst>
            <a:reflection blurRad="21054" stA="47849" dist="1270000" dir="5400000" sy="-100000" algn="bl" rotWithShape="0"/>
          </a:effectLst>
        </p:spPr>
      </p:pic>
    </p:spTree>
    <p:extLst>
      <p:ext uri="{BB962C8B-B14F-4D97-AF65-F5344CB8AC3E}">
        <p14:creationId xmlns:p14="http://schemas.microsoft.com/office/powerpoint/2010/main" val="22018482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7" name="Rectangle 9">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9" name="Rectangle 11">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13">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Freeform: Shape 19">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2" name="Rectangle 21">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8D75DD8-5223-314C-93C1-F12BBF36752A}"/>
              </a:ext>
            </a:extLst>
          </p:cNvPr>
          <p:cNvSpPr>
            <a:spLocks noGrp="1"/>
          </p:cNvSpPr>
          <p:nvPr>
            <p:ph type="title"/>
          </p:nvPr>
        </p:nvSpPr>
        <p:spPr>
          <a:xfrm>
            <a:off x="466722" y="586855"/>
            <a:ext cx="3201366" cy="3387497"/>
          </a:xfrm>
        </p:spPr>
        <p:txBody>
          <a:bodyPr anchor="b">
            <a:normAutofit/>
          </a:bodyPr>
          <a:lstStyle/>
          <a:p>
            <a:pPr algn="r"/>
            <a:r>
              <a:rPr lang="es-ES_tradnl" sz="4000" b="1" i="1" dirty="0">
                <a:solidFill>
                  <a:srgbClr val="FFFFFF"/>
                </a:solidFill>
                <a:latin typeface="FeniceItcT"/>
              </a:rPr>
              <a:t>CAMINATA DE ORACION</a:t>
            </a:r>
            <a:endParaRPr lang="en-US" sz="4000" dirty="0">
              <a:solidFill>
                <a:srgbClr val="FFFFFF"/>
              </a:solidFill>
            </a:endParaRPr>
          </a:p>
        </p:txBody>
      </p:sp>
      <p:sp>
        <p:nvSpPr>
          <p:cNvPr id="3" name="Content Placeholder 2">
            <a:extLst>
              <a:ext uri="{FF2B5EF4-FFF2-40B4-BE49-F238E27FC236}">
                <a16:creationId xmlns:a16="http://schemas.microsoft.com/office/drawing/2014/main" id="{00A5C796-463A-AB43-B16C-5A01F540CD3D}"/>
              </a:ext>
            </a:extLst>
          </p:cNvPr>
          <p:cNvSpPr>
            <a:spLocks noGrp="1"/>
          </p:cNvSpPr>
          <p:nvPr>
            <p:ph idx="1"/>
          </p:nvPr>
        </p:nvSpPr>
        <p:spPr>
          <a:xfrm>
            <a:off x="4367696" y="367862"/>
            <a:ext cx="7487974" cy="6201104"/>
          </a:xfrm>
        </p:spPr>
        <p:txBody>
          <a:bodyPr anchor="ctr">
            <a:normAutofit/>
          </a:bodyPr>
          <a:lstStyle/>
          <a:p>
            <a:pPr marL="0" indent="0">
              <a:spcBef>
                <a:spcPts val="0"/>
              </a:spcBef>
              <a:buNone/>
            </a:pPr>
            <a:r>
              <a:rPr lang="es-ES_tradnl" sz="3600" i="1" dirty="0">
                <a:latin typeface="APPLE CHANCERY" panose="03020702040506060504" pitchFamily="66" charset="-79"/>
                <a:cs typeface="APPLE CHANCERY" panose="03020702040506060504" pitchFamily="66" charset="-79"/>
              </a:rPr>
              <a:t>“Exhorto ante todo, a que se hagan rogativas, oraciones, peticiones y acciones de gracias, por todos los hombres.” </a:t>
            </a:r>
            <a:r>
              <a:rPr lang="es-ES_tradnl" dirty="0">
                <a:latin typeface="FeniceItcT"/>
              </a:rPr>
              <a:t>(1 Tim. 2:1) </a:t>
            </a:r>
            <a:endParaRPr lang="es-ES_tradnl" dirty="0">
              <a:latin typeface="Calibri" panose="020F0502020204030204" pitchFamily="34" charset="0"/>
            </a:endParaRPr>
          </a:p>
          <a:p>
            <a:pPr marL="0" indent="0">
              <a:spcBef>
                <a:spcPts val="0"/>
              </a:spcBef>
              <a:buNone/>
            </a:pPr>
            <a:endParaRPr lang="es-ES_tradnl" sz="3200" dirty="0">
              <a:latin typeface="Calibri" panose="020F0502020204030204" pitchFamily="34" charset="0"/>
            </a:endParaRPr>
          </a:p>
          <a:p>
            <a:pPr marL="0" indent="0">
              <a:spcBef>
                <a:spcPts val="0"/>
              </a:spcBef>
              <a:buNone/>
            </a:pPr>
            <a:r>
              <a:rPr lang="es-ES_tradnl" sz="3200" dirty="0">
                <a:latin typeface="FeniceItcT"/>
              </a:rPr>
              <a:t>Una caminata de oración no es complicada. Este modelo se enfoca en cinco peticiones para orar mientras camina en la comunidad, también sugiere cinco lugares diferentes para orar por la comunidad. </a:t>
            </a:r>
          </a:p>
          <a:p>
            <a:pPr marL="0" indent="0">
              <a:spcBef>
                <a:spcPts val="0"/>
              </a:spcBef>
              <a:buNone/>
            </a:pPr>
            <a:endParaRPr lang="es-ES_tradnl" sz="3200" dirty="0">
              <a:latin typeface="FeniceItcT"/>
            </a:endParaRPr>
          </a:p>
          <a:p>
            <a:pPr marL="0" indent="0" algn="ctr">
              <a:spcBef>
                <a:spcPts val="0"/>
              </a:spcBef>
              <a:buNone/>
            </a:pPr>
            <a:r>
              <a:rPr lang="es-ES_tradnl" b="1" dirty="0">
                <a:latin typeface="FeniceItcT"/>
              </a:rPr>
              <a:t>RECORDAREMOS LAS PETICIONES Y LUGARES USANDO LOS 10 DEDOS DE LA MANO</a:t>
            </a:r>
            <a:endParaRPr lang="es-ES_tradnl" b="1" dirty="0">
              <a:latin typeface="Calibri" panose="020F0502020204030204" pitchFamily="34" charset="0"/>
            </a:endParaRPr>
          </a:p>
          <a:p>
            <a:endParaRPr lang="en-US" sz="2000" dirty="0"/>
          </a:p>
        </p:txBody>
      </p:sp>
      <p:sp>
        <p:nvSpPr>
          <p:cNvPr id="5" name="TextBox 4">
            <a:extLst>
              <a:ext uri="{FF2B5EF4-FFF2-40B4-BE49-F238E27FC236}">
                <a16:creationId xmlns:a16="http://schemas.microsoft.com/office/drawing/2014/main" id="{2C1C0437-ED06-0F40-94DF-31DC650C1EBA}"/>
              </a:ext>
            </a:extLst>
          </p:cNvPr>
          <p:cNvSpPr txBox="1"/>
          <p:nvPr/>
        </p:nvSpPr>
        <p:spPr>
          <a:xfrm>
            <a:off x="2732690" y="-2860934"/>
            <a:ext cx="6096000" cy="2062103"/>
          </a:xfrm>
          <a:prstGeom prst="rect">
            <a:avLst/>
          </a:prstGeom>
          <a:noFill/>
        </p:spPr>
        <p:txBody>
          <a:bodyPr wrap="square">
            <a:spAutoFit/>
          </a:bodyPr>
          <a:lstStyle/>
          <a:p>
            <a:pPr marL="0" marR="0" algn="ctr">
              <a:spcBef>
                <a:spcPts val="0"/>
              </a:spcBef>
              <a:spcAft>
                <a:spcPts val="600"/>
              </a:spcAft>
            </a:pPr>
            <a:endParaRPr lang="es-ES_tradnl" b="0" i="0" u="none" strike="noStrike">
              <a:solidFill>
                <a:srgbClr val="000000"/>
              </a:solidFill>
              <a:effectLst/>
              <a:latin typeface="Calibri" panose="020F0502020204030204" pitchFamily="34" charset="0"/>
            </a:endParaRPr>
          </a:p>
          <a:p>
            <a:pPr marL="0" marR="0" algn="l">
              <a:spcBef>
                <a:spcPts val="0"/>
              </a:spcBef>
              <a:spcAft>
                <a:spcPts val="600"/>
              </a:spcAft>
            </a:pPr>
            <a:r>
              <a:rPr lang="es-ES_tradnl" b="0" i="1" u="none" strike="noStrike">
                <a:solidFill>
                  <a:srgbClr val="000000"/>
                </a:solidFill>
                <a:effectLst/>
                <a:latin typeface="FeniceItcT"/>
              </a:rPr>
              <a:t> </a:t>
            </a:r>
            <a:endParaRPr lang="es-ES_tradnl" b="0" i="0" u="none" strike="noStrike">
              <a:solidFill>
                <a:srgbClr val="000000"/>
              </a:solidFill>
              <a:effectLst/>
              <a:latin typeface="Calibri" panose="020F0502020204030204" pitchFamily="34" charset="0"/>
            </a:endParaRPr>
          </a:p>
          <a:p>
            <a:pPr marL="0" marR="0" algn="l">
              <a:spcBef>
                <a:spcPts val="0"/>
              </a:spcBef>
              <a:spcAft>
                <a:spcPts val="600"/>
              </a:spcAft>
            </a:pPr>
            <a:r>
              <a:rPr lang="es-ES_tradnl" b="0" i="0" u="none" strike="noStrike">
                <a:solidFill>
                  <a:srgbClr val="000000"/>
                </a:solidFill>
                <a:effectLst/>
                <a:latin typeface="FeniceItcT"/>
              </a:rPr>
              <a:t> </a:t>
            </a:r>
            <a:endParaRPr lang="es-ES_tradnl" b="0" i="0" u="none" strike="noStrike">
              <a:solidFill>
                <a:srgbClr val="000000"/>
              </a:solidFill>
              <a:effectLst/>
              <a:latin typeface="Calibri" panose="020F0502020204030204" pitchFamily="34" charset="0"/>
            </a:endParaRPr>
          </a:p>
          <a:p>
            <a:pPr algn="l">
              <a:spcAft>
                <a:spcPts val="600"/>
              </a:spcAft>
            </a:pPr>
            <a:r>
              <a:rPr lang="es-ES_tradnl" b="0" i="0" u="none" strike="noStrike">
                <a:solidFill>
                  <a:srgbClr val="000000"/>
                </a:solidFill>
                <a:effectLst/>
                <a:latin typeface="Calibri" panose="020F0502020204030204" pitchFamily="34" charset="0"/>
              </a:rPr>
              <a:t> </a:t>
            </a:r>
          </a:p>
          <a:p>
            <a:pPr>
              <a:spcAft>
                <a:spcPts val="600"/>
              </a:spcAft>
            </a:pPr>
            <a:br>
              <a:rPr lang="es-ES_tradnl"/>
            </a:br>
            <a:endParaRPr lang="en-US"/>
          </a:p>
        </p:txBody>
      </p:sp>
      <p:pic>
        <p:nvPicPr>
          <p:cNvPr id="12" name="Picture 11" descr="Text&#10;&#10;Description automatically generated with medium confidence">
            <a:extLst>
              <a:ext uri="{FF2B5EF4-FFF2-40B4-BE49-F238E27FC236}">
                <a16:creationId xmlns:a16="http://schemas.microsoft.com/office/drawing/2014/main" id="{637DA5F6-0EFC-5244-853F-B669DBD7DD58}"/>
              </a:ext>
            </a:extLst>
          </p:cNvPr>
          <p:cNvPicPr>
            <a:picLocks noChangeAspect="1"/>
          </p:cNvPicPr>
          <p:nvPr/>
        </p:nvPicPr>
        <p:blipFill rotWithShape="1">
          <a:blip r:embed="rId2"/>
          <a:srcRect b="8716"/>
          <a:stretch/>
        </p:blipFill>
        <p:spPr>
          <a:xfrm rot="10800000">
            <a:off x="0" y="-5312515"/>
            <a:ext cx="4170530" cy="4071658"/>
          </a:xfrm>
          <a:prstGeom prst="rect">
            <a:avLst/>
          </a:prstGeom>
          <a:effectLst>
            <a:reflection stA="42000" dist="1270000" dir="5400000" sy="-100000" algn="bl" rotWithShape="0"/>
          </a:effectLst>
        </p:spPr>
      </p:pic>
    </p:spTree>
    <p:extLst>
      <p:ext uri="{BB962C8B-B14F-4D97-AF65-F5344CB8AC3E}">
        <p14:creationId xmlns:p14="http://schemas.microsoft.com/office/powerpoint/2010/main" val="36076745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1F188DFC-CB49-944E-990D-0E26FE182115}"/>
              </a:ext>
            </a:extLst>
          </p:cNvPr>
          <p:cNvPicPr>
            <a:picLocks noChangeAspect="1"/>
          </p:cNvPicPr>
          <p:nvPr/>
        </p:nvPicPr>
        <p:blipFill rotWithShape="1">
          <a:blip r:embed="rId2"/>
          <a:srcRect t="24686" b="19064"/>
          <a:stretch/>
        </p:blipFill>
        <p:spPr>
          <a:xfrm>
            <a:off x="20" y="-118324"/>
            <a:ext cx="12191980" cy="6857990"/>
          </a:xfrm>
          <a:prstGeom prst="rect">
            <a:avLst/>
          </a:prstGeom>
        </p:spPr>
      </p:pic>
      <p:sp>
        <p:nvSpPr>
          <p:cNvPr id="3" name="Subtitle 2">
            <a:extLst>
              <a:ext uri="{FF2B5EF4-FFF2-40B4-BE49-F238E27FC236}">
                <a16:creationId xmlns:a16="http://schemas.microsoft.com/office/drawing/2014/main" id="{EC02DB8B-0ADC-1748-80E2-64457457EDCA}"/>
              </a:ext>
            </a:extLst>
          </p:cNvPr>
          <p:cNvSpPr>
            <a:spLocks noGrp="1"/>
          </p:cNvSpPr>
          <p:nvPr>
            <p:ph type="subTitle" idx="1"/>
          </p:nvPr>
        </p:nvSpPr>
        <p:spPr>
          <a:xfrm>
            <a:off x="6096000" y="6174716"/>
            <a:ext cx="4330262" cy="683284"/>
          </a:xfrm>
        </p:spPr>
        <p:txBody>
          <a:bodyPr>
            <a:normAutofit/>
          </a:bodyPr>
          <a:lstStyle/>
          <a:p>
            <a:r>
              <a:rPr lang="en-US" sz="2000" dirty="0"/>
              <a:t>LA MANO IZQUIERDA REPRESENTA LOS CINCO LUGARES</a:t>
            </a:r>
          </a:p>
        </p:txBody>
      </p:sp>
      <p:sp>
        <p:nvSpPr>
          <p:cNvPr id="7" name="Subtitle 2">
            <a:extLst>
              <a:ext uri="{FF2B5EF4-FFF2-40B4-BE49-F238E27FC236}">
                <a16:creationId xmlns:a16="http://schemas.microsoft.com/office/drawing/2014/main" id="{E69E8A3F-DDA9-3D43-8C9B-6F834E5A3190}"/>
              </a:ext>
            </a:extLst>
          </p:cNvPr>
          <p:cNvSpPr txBox="1">
            <a:spLocks/>
          </p:cNvSpPr>
          <p:nvPr/>
        </p:nvSpPr>
        <p:spPr>
          <a:xfrm>
            <a:off x="1362387" y="6174716"/>
            <a:ext cx="4330262" cy="683284"/>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US" sz="2000" dirty="0"/>
              <a:t>LA MANO DERECHA REPRESENTA LAS CINCO PETICIONES </a:t>
            </a:r>
          </a:p>
        </p:txBody>
      </p:sp>
    </p:spTree>
    <p:extLst>
      <p:ext uri="{BB962C8B-B14F-4D97-AF65-F5344CB8AC3E}">
        <p14:creationId xmlns:p14="http://schemas.microsoft.com/office/powerpoint/2010/main" val="690776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2" name="Rectangle 12">
            <a:extLst>
              <a:ext uri="{FF2B5EF4-FFF2-40B4-BE49-F238E27FC236}">
                <a16:creationId xmlns:a16="http://schemas.microsoft.com/office/drawing/2014/main" id="{A4E37431-20F0-4DD6-84A9-ED2B644943A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ectangle 14">
            <a:extLst>
              <a:ext uri="{FF2B5EF4-FFF2-40B4-BE49-F238E27FC236}">
                <a16:creationId xmlns:a16="http://schemas.microsoft.com/office/drawing/2014/main" id="{0AE98B72-66C6-4AB4-AF0D-BA830DE8639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638515" y="639280"/>
            <a:ext cx="6858000" cy="5579440"/>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Rectangle 16">
            <a:extLst>
              <a:ext uri="{FF2B5EF4-FFF2-40B4-BE49-F238E27FC236}">
                <a16:creationId xmlns:a16="http://schemas.microsoft.com/office/drawing/2014/main" id="{407EAFC6-733F-403D-BB4D-05A3A28742F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393206" y="395206"/>
            <a:ext cx="6346209" cy="5576080"/>
          </a:xfrm>
          <a:prstGeom prst="rect">
            <a:avLst/>
          </a:prstGeom>
          <a:gradFill>
            <a:gsLst>
              <a:gs pos="0">
                <a:srgbClr val="000000">
                  <a:alpha val="0"/>
                </a:srgbClr>
              </a:gs>
              <a:gs pos="99000">
                <a:schemeClr val="accent1">
                  <a:alpha val="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17A36730-4CB0-4F61-AD11-A44C9765833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528907" y="2818967"/>
            <a:ext cx="2501979" cy="5576080"/>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Rectangle 20">
            <a:extLst>
              <a:ext uri="{FF2B5EF4-FFF2-40B4-BE49-F238E27FC236}">
                <a16:creationId xmlns:a16="http://schemas.microsoft.com/office/drawing/2014/main" id="{C69C79E1-F916-4929-A4F3-DE763D4BFA5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425002" y="852793"/>
            <a:ext cx="6858001" cy="5152412"/>
          </a:xfrm>
          <a:prstGeom prst="rect">
            <a:avLst/>
          </a:prstGeom>
          <a:gradFill>
            <a:gsLst>
              <a:gs pos="0">
                <a:srgbClr val="000000">
                  <a:alpha val="0"/>
                </a:srgbClr>
              </a:gs>
              <a:gs pos="99000">
                <a:schemeClr val="accent1">
                  <a:alpha val="11000"/>
                </a:scheme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Oval 22">
            <a:extLst>
              <a:ext uri="{FF2B5EF4-FFF2-40B4-BE49-F238E27FC236}">
                <a16:creationId xmlns:a16="http://schemas.microsoft.com/office/drawing/2014/main" id="{767334AB-16BD-4EC7-8C6B-4B517160093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6097846">
            <a:off x="818753" y="1128497"/>
            <a:ext cx="4318303" cy="4318303"/>
          </a:xfrm>
          <a:prstGeom prst="ellipse">
            <a:avLst/>
          </a:prstGeom>
          <a:gradFill>
            <a:gsLst>
              <a:gs pos="39000">
                <a:schemeClr val="accent1">
                  <a:alpha val="0"/>
                </a:schemeClr>
              </a:gs>
              <a:gs pos="100000">
                <a:schemeClr val="accent1">
                  <a:lumMod val="60000"/>
                  <a:lumOff val="40000"/>
                  <a:alpha val="15000"/>
                </a:schemeClr>
              </a:gs>
            </a:gsLst>
            <a:lin ang="17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8" name="Picture 7">
            <a:extLst>
              <a:ext uri="{FF2B5EF4-FFF2-40B4-BE49-F238E27FC236}">
                <a16:creationId xmlns:a16="http://schemas.microsoft.com/office/drawing/2014/main" id="{1F188DFC-CB49-944E-990D-0E26FE182115}"/>
              </a:ext>
            </a:extLst>
          </p:cNvPr>
          <p:cNvPicPr>
            <a:picLocks noChangeAspect="1"/>
          </p:cNvPicPr>
          <p:nvPr/>
        </p:nvPicPr>
        <p:blipFill rotWithShape="1">
          <a:blip r:embed="rId2"/>
          <a:srcRect t="24686" r="50000" b="19064"/>
          <a:stretch/>
        </p:blipFill>
        <p:spPr>
          <a:xfrm>
            <a:off x="6281738" y="455613"/>
            <a:ext cx="5233988" cy="5899150"/>
          </a:xfrm>
          <a:prstGeom prst="rect">
            <a:avLst/>
          </a:prstGeom>
        </p:spPr>
      </p:pic>
      <p:sp>
        <p:nvSpPr>
          <p:cNvPr id="7" name="Subtitle 2">
            <a:extLst>
              <a:ext uri="{FF2B5EF4-FFF2-40B4-BE49-F238E27FC236}">
                <a16:creationId xmlns:a16="http://schemas.microsoft.com/office/drawing/2014/main" id="{E69E8A3F-DDA9-3D43-8C9B-6F834E5A3190}"/>
              </a:ext>
            </a:extLst>
          </p:cNvPr>
          <p:cNvSpPr txBox="1">
            <a:spLocks/>
          </p:cNvSpPr>
          <p:nvPr/>
        </p:nvSpPr>
        <p:spPr>
          <a:xfrm>
            <a:off x="6281738" y="5173663"/>
            <a:ext cx="5233988" cy="1181100"/>
          </a:xfrm>
          <a:prstGeom prst="rect">
            <a:avLst/>
          </a:prstGeom>
          <a:solidFill>
            <a:srgbClr val="000000">
              <a:alpha val="50000"/>
            </a:srgbClr>
          </a:solidFill>
          <a:ln>
            <a:noFill/>
          </a:ln>
        </p:spPr>
        <p:txBody>
          <a:bodyPr vert="horz" wrap="square" lIns="91440" tIns="45720" rIns="91440" bIns="45720" rtlCol="0" anchor="ctr">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US" sz="2000" dirty="0">
                <a:solidFill>
                  <a:srgbClr val="FFFFFF"/>
                </a:solidFill>
              </a:rPr>
              <a:t>LA MANO DERECHA REPRESENTA LAS CINCO PETICIONES </a:t>
            </a:r>
          </a:p>
        </p:txBody>
      </p:sp>
      <p:sp>
        <p:nvSpPr>
          <p:cNvPr id="4" name="Subtitle 3">
            <a:extLst>
              <a:ext uri="{FF2B5EF4-FFF2-40B4-BE49-F238E27FC236}">
                <a16:creationId xmlns:a16="http://schemas.microsoft.com/office/drawing/2014/main" id="{DDB85C49-C29B-864B-923B-E1BEB8E940FF}"/>
              </a:ext>
            </a:extLst>
          </p:cNvPr>
          <p:cNvSpPr>
            <a:spLocks noGrp="1"/>
          </p:cNvSpPr>
          <p:nvPr>
            <p:ph type="subTitle" idx="1"/>
          </p:nvPr>
        </p:nvSpPr>
        <p:spPr>
          <a:xfrm>
            <a:off x="217714" y="501649"/>
            <a:ext cx="4978400" cy="5853114"/>
          </a:xfrm>
        </p:spPr>
        <p:txBody>
          <a:bodyPr vert="horz" lIns="91440" tIns="45720" rIns="91440" bIns="45720" rtlCol="0">
            <a:normAutofit/>
          </a:bodyPr>
          <a:lstStyle/>
          <a:p>
            <a:r>
              <a:rPr lang="en-US" sz="3000" kern="1200" dirty="0">
                <a:solidFill>
                  <a:srgbClr val="FFFFFF"/>
                </a:solidFill>
                <a:latin typeface="+mn-lt"/>
                <a:ea typeface="+mn-ea"/>
                <a:cs typeface="+mn-cs"/>
              </a:rPr>
              <a:t>PULGAR:</a:t>
            </a:r>
          </a:p>
          <a:p>
            <a:r>
              <a:rPr lang="en-US" sz="3000" b="1" kern="1200" dirty="0">
                <a:solidFill>
                  <a:srgbClr val="FFFFFF"/>
                </a:solidFill>
                <a:latin typeface="+mn-lt"/>
                <a:ea typeface="+mn-ea"/>
                <a:cs typeface="+mn-cs"/>
              </a:rPr>
              <a:t> CIELOS ABIERTOS</a:t>
            </a:r>
          </a:p>
          <a:p>
            <a:r>
              <a:rPr lang="en-US" sz="3000" dirty="0">
                <a:solidFill>
                  <a:srgbClr val="FFFFFF"/>
                </a:solidFill>
              </a:rPr>
              <a:t>INDICE: </a:t>
            </a:r>
          </a:p>
          <a:p>
            <a:r>
              <a:rPr lang="en-US" sz="3000" b="1" dirty="0">
                <a:solidFill>
                  <a:srgbClr val="FFFFFF"/>
                </a:solidFill>
              </a:rPr>
              <a:t>CORAZONES ABIERTOS</a:t>
            </a:r>
          </a:p>
          <a:p>
            <a:r>
              <a:rPr lang="en-US" sz="3000" dirty="0">
                <a:solidFill>
                  <a:srgbClr val="FFFFFF"/>
                </a:solidFill>
              </a:rPr>
              <a:t>MEDIO:</a:t>
            </a:r>
          </a:p>
          <a:p>
            <a:r>
              <a:rPr lang="en-US" sz="3000" b="1" kern="1200" dirty="0">
                <a:solidFill>
                  <a:srgbClr val="FFFFFF"/>
                </a:solidFill>
                <a:latin typeface="+mn-lt"/>
                <a:ea typeface="+mn-ea"/>
                <a:cs typeface="+mn-cs"/>
              </a:rPr>
              <a:t>HOGARES ABIERTOS</a:t>
            </a:r>
          </a:p>
          <a:p>
            <a:r>
              <a:rPr lang="en-US" sz="3000" dirty="0">
                <a:solidFill>
                  <a:srgbClr val="FFFFFF"/>
                </a:solidFill>
              </a:rPr>
              <a:t>ANULAR: </a:t>
            </a:r>
          </a:p>
          <a:p>
            <a:r>
              <a:rPr lang="en-US" sz="3000" b="1" dirty="0">
                <a:solidFill>
                  <a:srgbClr val="FFFFFF"/>
                </a:solidFill>
              </a:rPr>
              <a:t>CAMINOS ABIERTOS</a:t>
            </a:r>
          </a:p>
          <a:p>
            <a:r>
              <a:rPr lang="en-US" sz="3000" kern="1200" dirty="0">
                <a:solidFill>
                  <a:srgbClr val="FFFFFF"/>
                </a:solidFill>
                <a:latin typeface="+mn-lt"/>
                <a:ea typeface="+mn-ea"/>
                <a:cs typeface="+mn-cs"/>
              </a:rPr>
              <a:t>MEÑIQUE: </a:t>
            </a:r>
          </a:p>
          <a:p>
            <a:r>
              <a:rPr lang="en-US" sz="3000" b="1" kern="1200" dirty="0">
                <a:solidFill>
                  <a:srgbClr val="FFFFFF"/>
                </a:solidFill>
                <a:latin typeface="+mn-lt"/>
                <a:ea typeface="+mn-ea"/>
                <a:cs typeface="+mn-cs"/>
              </a:rPr>
              <a:t>MANOS ABIERTAS</a:t>
            </a:r>
          </a:p>
        </p:txBody>
      </p:sp>
    </p:spTree>
    <p:extLst>
      <p:ext uri="{BB962C8B-B14F-4D97-AF65-F5344CB8AC3E}">
        <p14:creationId xmlns:p14="http://schemas.microsoft.com/office/powerpoint/2010/main" val="30699416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2" name="Picture 11">
            <a:extLst>
              <a:ext uri="{FF2B5EF4-FFF2-40B4-BE49-F238E27FC236}">
                <a16:creationId xmlns:a16="http://schemas.microsoft.com/office/drawing/2014/main" id="{DE6D2E11-4A47-1B48-87D3-39893CD6139A}"/>
              </a:ext>
            </a:extLst>
          </p:cNvPr>
          <p:cNvPicPr>
            <a:picLocks noChangeAspect="1"/>
          </p:cNvPicPr>
          <p:nvPr/>
        </p:nvPicPr>
        <p:blipFill rotWithShape="1">
          <a:blip r:embed="rId2"/>
          <a:srcRect l="50000" t="24686" b="19064"/>
          <a:stretch/>
        </p:blipFill>
        <p:spPr>
          <a:xfrm>
            <a:off x="6278315" y="457199"/>
            <a:ext cx="5243690" cy="5899152"/>
          </a:xfrm>
          <a:prstGeom prst="rect">
            <a:avLst/>
          </a:prstGeom>
        </p:spPr>
      </p:pic>
      <p:sp useBgFill="1">
        <p:nvSpPr>
          <p:cNvPr id="32" name="Rectangle 12">
            <a:extLst>
              <a:ext uri="{FF2B5EF4-FFF2-40B4-BE49-F238E27FC236}">
                <a16:creationId xmlns:a16="http://schemas.microsoft.com/office/drawing/2014/main" id="{A4E37431-20F0-4DD6-84A9-ED2B644943A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ectangle 14">
            <a:extLst>
              <a:ext uri="{FF2B5EF4-FFF2-40B4-BE49-F238E27FC236}">
                <a16:creationId xmlns:a16="http://schemas.microsoft.com/office/drawing/2014/main" id="{0AE98B72-66C6-4AB4-AF0D-BA830DE8639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638515" y="639280"/>
            <a:ext cx="6858000" cy="5579440"/>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Rectangle 16">
            <a:extLst>
              <a:ext uri="{FF2B5EF4-FFF2-40B4-BE49-F238E27FC236}">
                <a16:creationId xmlns:a16="http://schemas.microsoft.com/office/drawing/2014/main" id="{407EAFC6-733F-403D-BB4D-05A3A28742F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393206" y="395206"/>
            <a:ext cx="6346209" cy="5576080"/>
          </a:xfrm>
          <a:prstGeom prst="rect">
            <a:avLst/>
          </a:prstGeom>
          <a:gradFill>
            <a:gsLst>
              <a:gs pos="0">
                <a:srgbClr val="000000">
                  <a:alpha val="0"/>
                </a:srgbClr>
              </a:gs>
              <a:gs pos="99000">
                <a:schemeClr val="accent1">
                  <a:alpha val="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17A36730-4CB0-4F61-AD11-A44C9765833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528907" y="2818967"/>
            <a:ext cx="2501979" cy="5576080"/>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Rectangle 20">
            <a:extLst>
              <a:ext uri="{FF2B5EF4-FFF2-40B4-BE49-F238E27FC236}">
                <a16:creationId xmlns:a16="http://schemas.microsoft.com/office/drawing/2014/main" id="{C69C79E1-F916-4929-A4F3-DE763D4BFA5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425002" y="852793"/>
            <a:ext cx="6858001" cy="5152412"/>
          </a:xfrm>
          <a:prstGeom prst="rect">
            <a:avLst/>
          </a:prstGeom>
          <a:gradFill>
            <a:gsLst>
              <a:gs pos="0">
                <a:srgbClr val="000000">
                  <a:alpha val="0"/>
                </a:srgbClr>
              </a:gs>
              <a:gs pos="99000">
                <a:schemeClr val="accent1">
                  <a:alpha val="11000"/>
                </a:scheme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Oval 22">
            <a:extLst>
              <a:ext uri="{FF2B5EF4-FFF2-40B4-BE49-F238E27FC236}">
                <a16:creationId xmlns:a16="http://schemas.microsoft.com/office/drawing/2014/main" id="{767334AB-16BD-4EC7-8C6B-4B517160093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6097846">
            <a:off x="818753" y="1128497"/>
            <a:ext cx="4318303" cy="4318303"/>
          </a:xfrm>
          <a:prstGeom prst="ellipse">
            <a:avLst/>
          </a:prstGeom>
          <a:gradFill>
            <a:gsLst>
              <a:gs pos="39000">
                <a:schemeClr val="accent1">
                  <a:alpha val="0"/>
                </a:schemeClr>
              </a:gs>
              <a:gs pos="100000">
                <a:schemeClr val="accent1">
                  <a:lumMod val="60000"/>
                  <a:lumOff val="40000"/>
                  <a:alpha val="15000"/>
                </a:schemeClr>
              </a:gs>
            </a:gsLst>
            <a:lin ang="17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Subtitle 3">
            <a:extLst>
              <a:ext uri="{FF2B5EF4-FFF2-40B4-BE49-F238E27FC236}">
                <a16:creationId xmlns:a16="http://schemas.microsoft.com/office/drawing/2014/main" id="{DDB85C49-C29B-864B-923B-E1BEB8E940FF}"/>
              </a:ext>
            </a:extLst>
          </p:cNvPr>
          <p:cNvSpPr>
            <a:spLocks noGrp="1"/>
          </p:cNvSpPr>
          <p:nvPr>
            <p:ph type="subTitle" idx="1"/>
          </p:nvPr>
        </p:nvSpPr>
        <p:spPr>
          <a:xfrm>
            <a:off x="217714" y="501649"/>
            <a:ext cx="4978400" cy="5853114"/>
          </a:xfrm>
        </p:spPr>
        <p:txBody>
          <a:bodyPr vert="horz" lIns="91440" tIns="45720" rIns="91440" bIns="45720" rtlCol="0">
            <a:normAutofit/>
          </a:bodyPr>
          <a:lstStyle/>
          <a:p>
            <a:r>
              <a:rPr lang="en-US" sz="3000" kern="1200" dirty="0">
                <a:solidFill>
                  <a:srgbClr val="FFFFFF"/>
                </a:solidFill>
                <a:latin typeface="+mn-lt"/>
                <a:ea typeface="+mn-ea"/>
                <a:cs typeface="+mn-cs"/>
              </a:rPr>
              <a:t>PULGAR:</a:t>
            </a:r>
          </a:p>
          <a:p>
            <a:r>
              <a:rPr lang="en-US" sz="3000" b="1" kern="1200" dirty="0">
                <a:solidFill>
                  <a:srgbClr val="FFFFFF"/>
                </a:solidFill>
                <a:latin typeface="+mn-lt"/>
                <a:ea typeface="+mn-ea"/>
                <a:cs typeface="+mn-cs"/>
              </a:rPr>
              <a:t> LUGARES DE GOBIERNO</a:t>
            </a:r>
          </a:p>
          <a:p>
            <a:r>
              <a:rPr lang="en-US" sz="3000" dirty="0">
                <a:solidFill>
                  <a:srgbClr val="FFFFFF"/>
                </a:solidFill>
              </a:rPr>
              <a:t>INDICE: </a:t>
            </a:r>
          </a:p>
          <a:p>
            <a:r>
              <a:rPr lang="en-US" sz="3000" b="1" dirty="0">
                <a:solidFill>
                  <a:srgbClr val="FFFFFF"/>
                </a:solidFill>
              </a:rPr>
              <a:t>LUGARES DE EDUCACION</a:t>
            </a:r>
          </a:p>
          <a:p>
            <a:r>
              <a:rPr lang="en-US" sz="3000" dirty="0">
                <a:solidFill>
                  <a:srgbClr val="FFFFFF"/>
                </a:solidFill>
              </a:rPr>
              <a:t>MEDIO:</a:t>
            </a:r>
          </a:p>
          <a:p>
            <a:r>
              <a:rPr lang="en-US" sz="3000" b="1" kern="1200" dirty="0">
                <a:solidFill>
                  <a:srgbClr val="FFFFFF"/>
                </a:solidFill>
                <a:latin typeface="+mn-lt"/>
                <a:ea typeface="+mn-ea"/>
                <a:cs typeface="+mn-cs"/>
              </a:rPr>
              <a:t>LUGARES DE COMERCIO</a:t>
            </a:r>
          </a:p>
          <a:p>
            <a:r>
              <a:rPr lang="en-US" sz="3000" dirty="0">
                <a:solidFill>
                  <a:srgbClr val="FFFFFF"/>
                </a:solidFill>
              </a:rPr>
              <a:t>ANULAR: </a:t>
            </a:r>
          </a:p>
          <a:p>
            <a:r>
              <a:rPr lang="en-US" sz="3000" b="1" dirty="0">
                <a:solidFill>
                  <a:srgbClr val="FFFFFF"/>
                </a:solidFill>
              </a:rPr>
              <a:t>LUGARES RELIGIOSOS</a:t>
            </a:r>
          </a:p>
          <a:p>
            <a:r>
              <a:rPr lang="en-US" sz="3000" kern="1200" dirty="0">
                <a:solidFill>
                  <a:srgbClr val="FFFFFF"/>
                </a:solidFill>
                <a:latin typeface="+mn-lt"/>
                <a:ea typeface="+mn-ea"/>
                <a:cs typeface="+mn-cs"/>
              </a:rPr>
              <a:t>MEÑIQUE: </a:t>
            </a:r>
          </a:p>
          <a:p>
            <a:r>
              <a:rPr lang="en-US" sz="3000" b="1" kern="1200" dirty="0">
                <a:solidFill>
                  <a:srgbClr val="FFFFFF"/>
                </a:solidFill>
                <a:latin typeface="+mn-lt"/>
                <a:ea typeface="+mn-ea"/>
                <a:cs typeface="+mn-cs"/>
              </a:rPr>
              <a:t>LUGARES PUBLICOS</a:t>
            </a:r>
          </a:p>
        </p:txBody>
      </p:sp>
      <p:pic>
        <p:nvPicPr>
          <p:cNvPr id="13" name="Picture 12">
            <a:extLst>
              <a:ext uri="{FF2B5EF4-FFF2-40B4-BE49-F238E27FC236}">
                <a16:creationId xmlns:a16="http://schemas.microsoft.com/office/drawing/2014/main" id="{53EBF8BE-519F-1942-9C9A-156FDC7008F7}"/>
              </a:ext>
            </a:extLst>
          </p:cNvPr>
          <p:cNvPicPr>
            <a:picLocks noChangeAspect="1"/>
          </p:cNvPicPr>
          <p:nvPr/>
        </p:nvPicPr>
        <p:blipFill rotWithShape="1">
          <a:blip r:embed="rId2"/>
          <a:srcRect l="50000" t="24686" b="19064"/>
          <a:stretch/>
        </p:blipFill>
        <p:spPr>
          <a:xfrm>
            <a:off x="6294297" y="233670"/>
            <a:ext cx="5243690" cy="5899152"/>
          </a:xfrm>
          <a:prstGeom prst="rect">
            <a:avLst/>
          </a:prstGeom>
        </p:spPr>
      </p:pic>
      <p:sp>
        <p:nvSpPr>
          <p:cNvPr id="7" name="Subtitle 2">
            <a:extLst>
              <a:ext uri="{FF2B5EF4-FFF2-40B4-BE49-F238E27FC236}">
                <a16:creationId xmlns:a16="http://schemas.microsoft.com/office/drawing/2014/main" id="{E69E8A3F-DDA9-3D43-8C9B-6F834E5A3190}"/>
              </a:ext>
            </a:extLst>
          </p:cNvPr>
          <p:cNvSpPr txBox="1">
            <a:spLocks/>
          </p:cNvSpPr>
          <p:nvPr/>
        </p:nvSpPr>
        <p:spPr>
          <a:xfrm>
            <a:off x="6291157" y="5173663"/>
            <a:ext cx="5233988" cy="1181100"/>
          </a:xfrm>
          <a:prstGeom prst="rect">
            <a:avLst/>
          </a:prstGeom>
          <a:solidFill>
            <a:srgbClr val="000000">
              <a:alpha val="50000"/>
            </a:srgbClr>
          </a:solidFill>
          <a:ln>
            <a:noFill/>
          </a:ln>
        </p:spPr>
        <p:txBody>
          <a:bodyPr vert="horz" wrap="square" lIns="91440" tIns="45720" rIns="91440" bIns="45720" rtlCol="0" anchor="ctr">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US" sz="2000" dirty="0">
                <a:solidFill>
                  <a:srgbClr val="FFFFFF"/>
                </a:solidFill>
              </a:rPr>
              <a:t>LA MANO IZQUIERDA REPRESENTA LOS CINCO LUGARES </a:t>
            </a:r>
          </a:p>
        </p:txBody>
      </p:sp>
    </p:spTree>
    <p:extLst>
      <p:ext uri="{BB962C8B-B14F-4D97-AF65-F5344CB8AC3E}">
        <p14:creationId xmlns:p14="http://schemas.microsoft.com/office/powerpoint/2010/main" val="236791580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1058</TotalTime>
  <Words>294</Words>
  <Application>Microsoft Macintosh PowerPoint</Application>
  <PresentationFormat>Panorámica</PresentationFormat>
  <Paragraphs>43</Paragraphs>
  <Slides>5</Slides>
  <Notes>0</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5</vt:i4>
      </vt:variant>
    </vt:vector>
  </HeadingPairs>
  <TitlesOfParts>
    <vt:vector size="11" baseType="lpstr">
      <vt:lpstr>APPLE CHANCERY</vt:lpstr>
      <vt:lpstr>Arial</vt:lpstr>
      <vt:lpstr>Calibri</vt:lpstr>
      <vt:lpstr>Calibri Light</vt:lpstr>
      <vt:lpstr>FeniceItcT</vt:lpstr>
      <vt:lpstr>Office Theme</vt:lpstr>
      <vt:lpstr>CAMINATAS DE ORACION </vt:lpstr>
      <vt:lpstr>CAMINATA DE ORACION</vt:lpstr>
      <vt:lpstr>Presentación de PowerPoint</vt:lpstr>
      <vt:lpstr>Presentación de PowerPoint</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Guillermo Mangieri</dc:creator>
  <cp:lastModifiedBy>Fanny J. Chavez Mangieri</cp:lastModifiedBy>
  <cp:revision>11</cp:revision>
  <dcterms:created xsi:type="dcterms:W3CDTF">2022-03-03T18:08:12Z</dcterms:created>
  <dcterms:modified xsi:type="dcterms:W3CDTF">2022-04-08T22:45:20Z</dcterms:modified>
</cp:coreProperties>
</file>