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17339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6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254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254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698500" y="8657488"/>
            <a:ext cx="11607801" cy="461060"/>
          </a:xfrm>
          <a:prstGeom prst="rect">
            <a:avLst/>
          </a:prstGeom>
        </p:spPr>
        <p:txBody>
          <a:bodyPr anchor="b"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698500" y="1854200"/>
            <a:ext cx="11609057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698500" y="5105400"/>
            <a:ext cx="11607800" cy="145639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chemeClr val="accent1"/>
                </a:solidFill>
              </a:defRPr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chemeClr val="accent1"/>
                </a:solidFill>
              </a:defRPr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chemeClr val="accent1"/>
                </a:solidFill>
              </a:defRPr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chemeClr val="accent1"/>
                </a:solidFill>
              </a:defRPr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698500" y="3568700"/>
            <a:ext cx="11607800" cy="26177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164" sz="82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698500" y="6209979"/>
            <a:ext cx="11607800" cy="67180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698500" y="999066"/>
            <a:ext cx="11607800" cy="521091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176" sz="17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/>
          <p:nvPr>
            <p:ph type="body" sz="half" idx="1" hasCustomPrompt="1"/>
          </p:nvPr>
        </p:nvSpPr>
        <p:spPr>
          <a:xfrm>
            <a:off x="736600" y="3721100"/>
            <a:ext cx="11531600" cy="2324100"/>
          </a:xfrm>
          <a:prstGeom prst="rect">
            <a:avLst/>
          </a:prstGeom>
        </p:spPr>
        <p:txBody>
          <a:bodyPr anchor="ctr"/>
          <a:lstStyle>
            <a:lvl1pPr marL="457200" indent="-342900">
              <a:spcBef>
                <a:spcPts val="0"/>
              </a:spcBef>
              <a:buSzTx/>
              <a:buNone/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457200" indent="114300">
              <a:spcBef>
                <a:spcPts val="0"/>
              </a:spcBef>
              <a:buSzTx/>
              <a:buNone/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457200" indent="571500">
              <a:spcBef>
                <a:spcPts val="0"/>
              </a:spcBef>
              <a:buSzTx/>
              <a:buNone/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457200" indent="1028700">
              <a:spcBef>
                <a:spcPts val="0"/>
              </a:spcBef>
              <a:buSzTx/>
              <a:buNone/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457200" indent="1485900">
              <a:spcBef>
                <a:spcPts val="0"/>
              </a:spcBef>
              <a:buSzTx/>
              <a:buNone/>
              <a:defRPr spc="-119" sz="60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1219200" y="6426200"/>
            <a:ext cx="11049000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Attribution</a:t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t-air balloons viewed from below against a blue sky"/>
          <p:cNvSpPr/>
          <p:nvPr>
            <p:ph type="pic" idx="21"/>
          </p:nvPr>
        </p:nvSpPr>
        <p:spPr>
          <a:xfrm>
            <a:off x="-3860800" y="701538"/>
            <a:ext cx="12539868" cy="83599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Hot-air balloons viewed from below against a blue sky"/>
          <p:cNvSpPr/>
          <p:nvPr>
            <p:ph type="pic" sz="quarter" idx="22"/>
          </p:nvPr>
        </p:nvSpPr>
        <p:spPr>
          <a:xfrm>
            <a:off x="6534860" y="698500"/>
            <a:ext cx="5967580" cy="3962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the top of a hot-air balloon viewed from above"/>
          <p:cNvSpPr/>
          <p:nvPr>
            <p:ph type="pic" sz="quarter" idx="23"/>
          </p:nvPr>
        </p:nvSpPr>
        <p:spPr>
          <a:xfrm>
            <a:off x="6546850" y="5099050"/>
            <a:ext cx="5943600" cy="3962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Hot-air balloons viewed from below against a blue sky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353454" y="9220199"/>
            <a:ext cx="297892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se-up of the top of a hot-air balloon viewed from above"/>
          <p:cNvSpPr/>
          <p:nvPr>
            <p:ph type="pic" idx="21"/>
          </p:nvPr>
        </p:nvSpPr>
        <p:spPr>
          <a:xfrm>
            <a:off x="-812800" y="0"/>
            <a:ext cx="14630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698500" y="5181600"/>
            <a:ext cx="11607800" cy="3302000"/>
          </a:xfrm>
          <a:prstGeom prst="rect">
            <a:avLst/>
          </a:prstGeom>
        </p:spPr>
        <p:txBody>
          <a:bodyPr anchor="b"/>
          <a:lstStyle>
            <a:lvl1pPr>
              <a:defRPr spc="-164" sz="82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698500" y="8432800"/>
            <a:ext cx="11607800" cy="689769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698500" y="571500"/>
            <a:ext cx="11607801" cy="461059"/>
          </a:xfrm>
          <a:prstGeom prst="rect">
            <a:avLst/>
          </a:prstGeom>
        </p:spPr>
        <p:txBody>
          <a:bodyPr/>
          <a:lstStyle>
            <a:lvl1pPr marL="0" indent="0" defTabSz="563541">
              <a:lnSpc>
                <a:spcPct val="100000"/>
              </a:lnSpc>
              <a:spcBef>
                <a:spcPts val="0"/>
              </a:spcBef>
              <a:buSzTx/>
              <a:buNone/>
              <a:defRPr b="1" sz="2304"/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6349999" y="9220199"/>
            <a:ext cx="297893" cy="287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hot-air balloon viewed from below"/>
          <p:cNvSpPr/>
          <p:nvPr>
            <p:ph type="pic" idx="21"/>
          </p:nvPr>
        </p:nvSpPr>
        <p:spPr>
          <a:xfrm>
            <a:off x="4546600" y="692534"/>
            <a:ext cx="12591254" cy="836251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698500" y="5003800"/>
            <a:ext cx="5105400" cy="4044566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  <a:lvl2pPr marL="0" indent="4572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2pPr>
            <a:lvl3pPr marL="0" indent="9144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3pPr>
            <a:lvl4pPr marL="0" indent="13716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4pPr>
            <a:lvl5pPr marL="0" indent="182880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Slide Title"/>
          <p:cNvSpPr txBox="1"/>
          <p:nvPr>
            <p:ph type="title" hasCustomPrompt="1"/>
          </p:nvPr>
        </p:nvSpPr>
        <p:spPr>
          <a:xfrm>
            <a:off x="698500" y="692534"/>
            <a:ext cx="5105400" cy="4387466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89358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Hot-air balloons viewed from below against a blue sky"/>
          <p:cNvSpPr/>
          <p:nvPr>
            <p:ph type="pic" idx="21"/>
          </p:nvPr>
        </p:nvSpPr>
        <p:spPr>
          <a:xfrm>
            <a:off x="3797300" y="698500"/>
            <a:ext cx="12585470" cy="8356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Title"/>
          <p:cNvSpPr txBox="1"/>
          <p:nvPr>
            <p:ph type="title" hasCustomPrompt="1"/>
          </p:nvPr>
        </p:nvSpPr>
        <p:spPr>
          <a:xfrm>
            <a:off x="698500" y="444500"/>
            <a:ext cx="5105400" cy="10160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698500" y="1412977"/>
            <a:ext cx="5105400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698500" y="3480196"/>
            <a:ext cx="5105400" cy="5593161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698500" y="3225800"/>
            <a:ext cx="11607800" cy="3302000"/>
          </a:xfrm>
          <a:prstGeom prst="rect">
            <a:avLst/>
          </a:prstGeom>
        </p:spPr>
        <p:txBody>
          <a:bodyPr anchor="ctr"/>
          <a:lstStyle>
            <a:lvl1pPr>
              <a:defRPr b="0" spc="-164" sz="8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698500" y="1412977"/>
            <a:ext cx="11607801" cy="671803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698500" y="444500"/>
            <a:ext cx="11607800" cy="10160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698500" y="1409700"/>
            <a:ext cx="11607801" cy="671802"/>
          </a:xfrm>
          <a:prstGeom prst="rect">
            <a:avLst/>
          </a:prstGeom>
        </p:spPr>
        <p:txBody>
          <a:bodyPr/>
          <a:lstStyle>
            <a:lvl1pPr marL="0" indent="0" defTabSz="587022">
              <a:lnSpc>
                <a:spcPct val="100000"/>
              </a:lnSpc>
              <a:spcBef>
                <a:spcPts val="0"/>
              </a:spcBef>
              <a:buSzTx/>
              <a:buNone/>
              <a:defRPr b="1" sz="38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300"/>
              </a:spcBef>
              <a:buSzTx/>
              <a:buNone/>
              <a:defRPr spc="-38" sz="3800"/>
            </a:lvl1pPr>
            <a:lvl2pPr marL="0" indent="457200">
              <a:spcBef>
                <a:spcPts val="1300"/>
              </a:spcBef>
              <a:buSzTx/>
              <a:buNone/>
              <a:defRPr spc="-38" sz="3800"/>
            </a:lvl2pPr>
            <a:lvl3pPr marL="0" indent="914400">
              <a:spcBef>
                <a:spcPts val="1300"/>
              </a:spcBef>
              <a:buSzTx/>
              <a:buNone/>
              <a:defRPr spc="-38" sz="3800"/>
            </a:lvl3pPr>
            <a:lvl4pPr marL="0" indent="1371600">
              <a:spcBef>
                <a:spcPts val="1300"/>
              </a:spcBef>
              <a:buSzTx/>
              <a:buNone/>
              <a:defRPr spc="-38" sz="3800"/>
            </a:lvl4pPr>
            <a:lvl5pPr marL="0" indent="1828800">
              <a:spcBef>
                <a:spcPts val="1300"/>
              </a:spcBef>
              <a:buSzTx/>
              <a:buNone/>
              <a:defRPr spc="-38" sz="38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698500" y="2959100"/>
            <a:ext cx="11607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Slide Title"/>
          <p:cNvSpPr txBox="1"/>
          <p:nvPr>
            <p:ph type="title" hasCustomPrompt="1"/>
          </p:nvPr>
        </p:nvSpPr>
        <p:spPr>
          <a:xfrm>
            <a:off x="698500" y="440266"/>
            <a:ext cx="1160780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50067" y="9220199"/>
            <a:ext cx="297892" cy="287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3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173393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19" strike="noStrike" sz="60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81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762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143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524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905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2286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667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3048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3429000" marR="0" indent="-381000" algn="l" defTabSz="1733930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AMERICAN PEOPLES-2.pdf" descr="AMERICAN PEOPLES-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2212" y="895842"/>
            <a:ext cx="13004801" cy="731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ection 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4" name="Presentación Diapositivas Lluvia de Ideas A mano Doodle Colorido Azul.pdf" descr="Presentación Diapositivas Lluvia de Ideas A mano Doodle Colorido Azu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715" y="2446774"/>
            <a:ext cx="12453370" cy="7005021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52 Semanas de Oración 2024"/>
          <p:cNvSpPr txBox="1"/>
          <p:nvPr/>
        </p:nvSpPr>
        <p:spPr>
          <a:xfrm>
            <a:off x="1029677" y="836695"/>
            <a:ext cx="1135568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009AF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</a:lstStyle>
          <a:p>
            <a:pPr/>
            <a:r>
              <a:t>52 Semanas de Oración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“”Pero el Señor vela por los que le temen, por aquellos que confían en su amor inagotable. Los rescata de la muerte y los mantiene con vida en tiempos de hambre. Salmos 3318-19.pdf" descr="“”Pero el Señor vela por los que le temen, por aquellos que confían en su amor inagotable. Los rescata de la muerte y los mantiene con vida en tiempos de hambre. Salmos 3318-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750820"/>
            <a:ext cx="13004801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52 Semanas de Oración 2024"/>
          <p:cNvSpPr txBox="1"/>
          <p:nvPr/>
        </p:nvSpPr>
        <p:spPr>
          <a:xfrm>
            <a:off x="938278" y="666953"/>
            <a:ext cx="1135568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009AF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</a:lstStyle>
          <a:p>
            <a:pPr/>
            <a:r>
              <a:t>52 Semanas de Oración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“Entonces, cuando nuestros cuerpos mortales hayan sido transformados en cuerpos que nunca morirán, se cumplirá la siguiente Escritura La muerte es devorada en victoria” Oh muerte, dónde está tu vi.pdf" descr="“Entonces, cuando nuestros cuerpos mortales hayan sido transformados en cuerpos que nunca morirán, se cumplirá la siguiente Escritura La muerte es devorada en victoria” Oh muerte, dónde está tu vi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801453"/>
            <a:ext cx="13004801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52 Semanas de Oración 2024"/>
          <p:cNvSpPr txBox="1"/>
          <p:nvPr/>
        </p:nvSpPr>
        <p:spPr>
          <a:xfrm>
            <a:off x="938278" y="666953"/>
            <a:ext cx="1135568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009AF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</a:lstStyle>
          <a:p>
            <a:pPr/>
            <a:r>
              <a:t>52 Semanas de Oración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Agregar un título-3.pdf" descr="Agregar un título-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416856"/>
            <a:ext cx="13004801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52 Semanas de Oración 2024"/>
          <p:cNvSpPr txBox="1"/>
          <p:nvPr/>
        </p:nvSpPr>
        <p:spPr>
          <a:xfrm>
            <a:off x="938278" y="431927"/>
            <a:ext cx="1135568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009AF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</a:lstStyle>
          <a:p>
            <a:pPr/>
            <a:r>
              <a:t>52 Semanas de Oración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Yanacona de Colombia.pdf" descr="Yanacona de Colombia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1839872"/>
            <a:ext cx="13004801" cy="7315201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52 Semanas de Oración 2024"/>
          <p:cNvSpPr txBox="1"/>
          <p:nvPr/>
        </p:nvSpPr>
        <p:spPr>
          <a:xfrm>
            <a:off x="824556" y="575554"/>
            <a:ext cx="11355688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009AF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</a:lstStyle>
          <a:p>
            <a:pPr/>
            <a:r>
              <a:t>52 Semanas de Oración 2024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73393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