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4"/>
    <p:restoredTop sz="94606"/>
  </p:normalViewPr>
  <p:slideViewPr>
    <p:cSldViewPr snapToGrid="0">
      <p:cViewPr varScale="1">
        <p:scale>
          <a:sx n="86" d="100"/>
          <a:sy n="86" d="100"/>
        </p:scale>
        <p:origin x="22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0068-EFE5-D04F-D823-B1A579A10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E44B7-4F02-6DF0-6771-665BB61D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7EB65-B598-71AC-17E0-07071376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5B79B-A14D-C8DE-9448-2E3BDE70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B137A-A809-61A0-029E-95430CE9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2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9962-FF0B-A510-B847-7D88A929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03C02-FC29-E7F9-AF36-9280EE247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12B8-6FCA-061A-BAF9-3B5879D4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4FCA-6778-D654-BC10-3FEB003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DF6D3-F446-B3E4-E1FD-DBC88A6B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5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6E5D1-2F04-44D4-268B-71A7D92BA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0F3FB-18FD-3BE4-25A6-F30EE3D5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ECFE0-D722-E5D3-708C-D0598DFF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F98E-2169-5087-1896-6F16BED6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D7428-803C-D588-B167-C5440F00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B15C-C220-5A27-786A-60373368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4AE33-68B2-A095-B764-28D7EC56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C262D-20B3-92DC-1405-9E9A54A1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57A94-1DF3-E234-FF0C-CD0FECC7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FD8F0-C7D5-4F53-2F4E-04FF67D1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7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92A4A-DDB7-C482-18BF-5200373D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50B1B-D2E9-70C6-02CA-2E6C8953F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67FCE-EB0F-5D99-E6BA-3D896621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8A206-7FE2-7EEA-07BF-4C08BF51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C3367-AAEB-EA12-A623-87C9B6D5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1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6CA6-C5FC-5FF9-E3DA-FFD0C1EC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4AE5C-0EF2-2AC6-073B-1B2DCE680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E699F-09CE-E5D5-9376-3E0852C2B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5DE80-A601-4075-9071-283939AB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6D9DC-E7D4-6E16-821C-DA73505F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C562D-11E6-CAAF-87B8-26541E34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8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A5AA-7673-9243-9693-1FEAB5FD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FF11-485C-19DF-EEDE-EA71A87C0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89D18-BCAC-D13E-31BC-C3D58E06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9EC7D-868E-1322-E0E4-5FED85A5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E1731-BF1E-E55F-E2B6-0C56BB3B6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14ADA-BED6-694C-523D-5B7F312B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1C5FB-5876-76A8-4BD3-83A82647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8EB90-AF74-F54B-1923-1FBE7502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2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4A27-A204-215B-19DD-40E26EF2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5747C-4738-53CF-B3BE-2216DFDA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2B358-8450-2565-E4A9-C9638281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98718-3DA6-7790-99B3-E0208671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6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4DF68-95AE-A5AE-CB16-FC5F5FE4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F102D8-586B-E49C-8CFE-09A4A79B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0ED69-4438-A545-C45F-4514252D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C6C5-B009-0A88-54D0-8AAC48BB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D44D-E62F-7C17-E6D4-46CB63460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321F8-0717-1F57-A22C-9C0A0D26E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E7477-5F3E-D67F-CB54-25CAF281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54DE0-48F5-861B-29A7-089628C9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C37C4-7A63-D2CE-7BA9-F360EF41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C092-D472-E633-59A5-4BA05D88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A0F51F-9FDB-E367-C8A1-67BEF6CDF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428E-6E76-0157-5516-CE56A3742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D2BED-6D2C-5210-A30F-59658B3A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D44BB-9331-9C07-AB13-450CC96C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74422-B85E-94E7-ACEA-2E481C20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6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97E4E-D131-CAE4-18B1-BBB1100C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84DBF-EAC9-0F66-72EA-7791F50B1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1A341-460B-98F0-85AB-0A18EC16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AE812-7D3D-724F-A904-7932892FF189}" type="datetimeFigureOut"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F3C84-3BC6-4BF6-14D1-9D55F5B61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7F86-1F96-5556-130D-FCA1CF6EF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6172-130E-B543-BF9C-4C0D78738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FAF8D-F17F-FFA5-43BD-F924997B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7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85B26-C092-82EE-6582-4DA531CE7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1F5E6-110C-5756-49EC-F0512A83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6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676A3-C232-9301-6619-A6F9257F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9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Artemio Garcia</dc:creator>
  <cp:lastModifiedBy>Artemio Garcia</cp:lastModifiedBy>
  <cp:revision>7</cp:revision>
  <dcterms:created xsi:type="dcterms:W3CDTF">2023-01-05T14:39:52Z</dcterms:created>
  <dcterms:modified xsi:type="dcterms:W3CDTF">2023-01-06T17:07:10Z</dcterms:modified>
</cp:coreProperties>
</file>